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</p:sldIdLst>
  <p:sldSz cx="12192000" cy="6858000"/>
  <p:notesSz cx="6807200" cy="9939338"/>
  <p:embeddedFontLst>
    <p:embeddedFont>
      <p:font typeface="Montserrat" panose="020B0604020202020204" charset="-52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oj3VgYjs5B0a05OImbn9KUJBw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E88846-43CC-4493-AE97-FD95CB3EECC5}">
  <a:tblStyle styleId="{6AE88846-43CC-4493-AE97-FD95CB3EECC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5B8CE14-6378-4213-B376-557F6BB7642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67D1993-FC59-4843-A209-610CD4206A7F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/>
              <a:t>Динамика выполненных трансплантаций в 2012 – 10 дек.2025 гг.</a:t>
            </a:r>
          </a:p>
        </c:rich>
      </c:tx>
      <c:layout>
        <c:manualLayout>
          <c:xMode val="edge"/>
          <c:yMode val="edge"/>
          <c:x val="0.25364521792231642"/>
          <c:y val="4.1029506784406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352561757644802E-2"/>
          <c:y val="0.15832093557560123"/>
          <c:w val="0.93362596205154713"/>
          <c:h val="0.64274034711989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Лист1!$D$10</c:f>
              <c:strCache>
                <c:ptCount val="1"/>
                <c:pt idx="0">
                  <c:v>от посмертного донора</c:v>
                </c:pt>
              </c:strCache>
            </c:strRef>
          </c:tx>
          <c:spPr>
            <a:solidFill>
              <a:srgbClr val="C8B174"/>
            </a:solidFill>
            <a:ln>
              <a:noFill/>
            </a:ln>
            <a:effectLst/>
          </c:spPr>
          <c:invertIfNegative val="0"/>
          <c:dLbls>
            <c:dLbl>
              <c:idx val="13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68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56-094F-98C9-F994E34AB0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Лист1!$C$11:$C$24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Лист1!$D$11:$D$24</c:f>
              <c:numCache>
                <c:formatCode>General</c:formatCode>
                <c:ptCount val="14"/>
                <c:pt idx="0">
                  <c:v>3</c:v>
                </c:pt>
                <c:pt idx="1">
                  <c:v>10</c:v>
                </c:pt>
                <c:pt idx="2">
                  <c:v>41</c:v>
                </c:pt>
                <c:pt idx="3">
                  <c:v>82</c:v>
                </c:pt>
                <c:pt idx="4">
                  <c:v>68</c:v>
                </c:pt>
                <c:pt idx="5">
                  <c:v>86</c:v>
                </c:pt>
                <c:pt idx="6">
                  <c:v>32</c:v>
                </c:pt>
                <c:pt idx="7">
                  <c:v>46</c:v>
                </c:pt>
                <c:pt idx="8">
                  <c:v>11</c:v>
                </c:pt>
                <c:pt idx="9">
                  <c:v>10</c:v>
                </c:pt>
                <c:pt idx="10">
                  <c:v>16</c:v>
                </c:pt>
                <c:pt idx="11">
                  <c:v>19</c:v>
                </c:pt>
                <c:pt idx="12">
                  <c:v>23</c:v>
                </c:pt>
                <c:pt idx="13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78-4C41-825B-7082DE13131F}"/>
            </c:ext>
          </c:extLst>
        </c:ser>
        <c:ser>
          <c:idx val="1"/>
          <c:order val="1"/>
          <c:tx>
            <c:strRef>
              <c:f>Лист1!$E$10</c:f>
              <c:strCache>
                <c:ptCount val="1"/>
                <c:pt idx="0">
                  <c:v>от прижизненного 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9671506494049626E-2"/>
                  <c:y val="2.462615226859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1.1193705576633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0142248795290485E-17"/>
                  <c:y val="8.9549644613068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4042952381616051E-2"/>
                  <c:y val="1.790992892261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8578645022157822E-2"/>
                  <c:y val="3.581985784522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4207199134591397E-2"/>
                  <c:y val="2.014867003794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8.7428917751331686E-3"/>
                  <c:y val="1.567118780728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/>
                      <a:t>242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Лист1!$C$11:$C$24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Лист1!$E$11:$E$24</c:f>
              <c:numCache>
                <c:formatCode>General</c:formatCode>
                <c:ptCount val="14"/>
                <c:pt idx="0">
                  <c:v>62</c:v>
                </c:pt>
                <c:pt idx="1">
                  <c:v>154</c:v>
                </c:pt>
                <c:pt idx="2">
                  <c:v>191</c:v>
                </c:pt>
                <c:pt idx="3">
                  <c:v>228</c:v>
                </c:pt>
                <c:pt idx="4">
                  <c:v>248</c:v>
                </c:pt>
                <c:pt idx="5">
                  <c:v>217</c:v>
                </c:pt>
                <c:pt idx="6">
                  <c:v>180</c:v>
                </c:pt>
                <c:pt idx="7">
                  <c:v>157</c:v>
                </c:pt>
                <c:pt idx="8">
                  <c:v>101</c:v>
                </c:pt>
                <c:pt idx="9">
                  <c:v>161</c:v>
                </c:pt>
                <c:pt idx="10">
                  <c:v>210</c:v>
                </c:pt>
                <c:pt idx="11">
                  <c:v>217</c:v>
                </c:pt>
                <c:pt idx="12">
                  <c:v>237</c:v>
                </c:pt>
                <c:pt idx="13">
                  <c:v>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578-4C41-825B-7082DE131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87772688"/>
        <c:axId val="-787769968"/>
      </c:barChart>
      <c:lineChart>
        <c:grouping val="standard"/>
        <c:varyColors val="0"/>
        <c:ser>
          <c:idx val="2"/>
          <c:order val="2"/>
          <c:tx>
            <c:strRef>
              <c:f>Лист1!$F$10</c:f>
              <c:strCache>
                <c:ptCount val="1"/>
                <c:pt idx="0">
                  <c:v>трансплантации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193712795622792E-2"/>
                  <c:y val="-4.125695388265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200242425932194E-2"/>
                  <c:y val="-3.805859896055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878705628641023E-2"/>
                  <c:y val="-5.3729786767841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714458875665843E-3"/>
                  <c:y val="-6.044601011382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9163448964167328E-2"/>
                  <c:y val="-5.996809427239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820676807440399E-3"/>
                  <c:y val="-2.313949098826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857229437832922E-3"/>
                  <c:y val="-7.1639715690455089E-2"/>
                </c:manualLayout>
              </c:layout>
              <c:tx>
                <c:rich>
                  <a:bodyPr/>
                  <a:lstStyle/>
                  <a:p>
                    <a:fld id="{0E0B8751-098D-4C92-8905-5EB43C4CD23A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578-4C41-825B-7082DE13131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2.1857229437832119E-3"/>
                  <c:y val="-5.5968527883168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764367965941354E-2"/>
                  <c:y val="-8.5072162382415412E-2"/>
                </c:manualLayout>
              </c:layout>
              <c:tx>
                <c:rich>
                  <a:bodyPr/>
                  <a:lstStyle/>
                  <a:p>
                    <a:fld id="{C2858E6E-3370-4F4E-A612-0CE786BD297D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578-4C41-825B-7082DE13131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3.2785844156749538E-2"/>
                  <c:y val="-4.7013563421861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2621597403774351E-2"/>
                  <c:y val="-5.820726899849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877620119961246E-2"/>
                  <c:y val="-8.359435454236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2774887107288463E-3"/>
                  <c:y val="-5.17652872205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310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3578-4C41-825B-7082DE1313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Лист1!$C$11:$C$24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Лист1!$F$11:$F$24</c:f>
              <c:numCache>
                <c:formatCode>General</c:formatCode>
                <c:ptCount val="14"/>
                <c:pt idx="0">
                  <c:v>65</c:v>
                </c:pt>
                <c:pt idx="1">
                  <c:v>164</c:v>
                </c:pt>
                <c:pt idx="2">
                  <c:v>232</c:v>
                </c:pt>
                <c:pt idx="3">
                  <c:v>310</c:v>
                </c:pt>
                <c:pt idx="4">
                  <c:v>316</c:v>
                </c:pt>
                <c:pt idx="5">
                  <c:v>303</c:v>
                </c:pt>
                <c:pt idx="6">
                  <c:v>212</c:v>
                </c:pt>
                <c:pt idx="7">
                  <c:v>203</c:v>
                </c:pt>
                <c:pt idx="8">
                  <c:v>112</c:v>
                </c:pt>
                <c:pt idx="9">
                  <c:v>171</c:v>
                </c:pt>
                <c:pt idx="10">
                  <c:v>226</c:v>
                </c:pt>
                <c:pt idx="11">
                  <c:v>236</c:v>
                </c:pt>
                <c:pt idx="12">
                  <c:v>260</c:v>
                </c:pt>
                <c:pt idx="13">
                  <c:v>310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3578-4C41-825B-7082DE131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787772688"/>
        <c:axId val="-787769968"/>
      </c:lineChart>
      <c:catAx>
        <c:axId val="-78777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-787769968"/>
        <c:crosses val="autoZero"/>
        <c:auto val="1"/>
        <c:lblAlgn val="ctr"/>
        <c:lblOffset val="100"/>
        <c:noMultiLvlLbl val="0"/>
      </c:catAx>
      <c:valAx>
        <c:axId val="-787769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78777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34325160591805"/>
          <c:y val="0.91109922499400642"/>
          <c:w val="0.60658888586172921"/>
          <c:h val="5.6789870331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0.90905</cdr:x>
      <cdr:y>0.85665</cdr:y>
    </cdr:from>
    <cdr:to>
      <cdr:x>0.98771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67479" y="54643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0.16765</cdr:x>
      <cdr:y>0.02748</cdr:y>
    </cdr:from>
    <cdr:to>
      <cdr:x>0.8934</cdr:x>
      <cdr:y>0.096</cdr:y>
    </cdr:to>
    <cdr:sp macro="" textlink="">
      <cdr:nvSpPr>
        <cdr:cNvPr id="3" name="TextBox 52">
          <a:extLst xmlns:a="http://schemas.openxmlformats.org/drawingml/2006/main">
            <a:ext uri="{FF2B5EF4-FFF2-40B4-BE49-F238E27FC236}">
              <a16:creationId xmlns:a16="http://schemas.microsoft.com/office/drawing/2014/main" xmlns="" id="{EFBFFE78-7716-469B-90E2-56973743839A}"/>
            </a:ext>
          </a:extLst>
        </cdr:cNvPr>
        <cdr:cNvSpPr txBox="1"/>
      </cdr:nvSpPr>
      <cdr:spPr>
        <a:xfrm xmlns:a="http://schemas.openxmlformats.org/drawingml/2006/main">
          <a:off x="1527177" y="123429"/>
          <a:ext cx="6611087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5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Динамика выполненных трансплантаций в 2012-2025 гг.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703" y="4721179"/>
            <a:ext cx="5445745" cy="44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35" tIns="91535" rIns="91535" bIns="9153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972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0703" y="4721179"/>
            <a:ext cx="5445745" cy="4472701"/>
          </a:xfrm>
          <a:prstGeom prst="rect">
            <a:avLst/>
          </a:prstGeom>
        </p:spPr>
        <p:txBody>
          <a:bodyPr spcFirstLastPara="1" wrap="square" lIns="91535" tIns="91535" rIns="91535" bIns="915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965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1:notes"/>
          <p:cNvSpPr txBox="1">
            <a:spLocks noGrp="1"/>
          </p:cNvSpPr>
          <p:nvPr>
            <p:ph type="body" idx="1"/>
          </p:nvPr>
        </p:nvSpPr>
        <p:spPr>
          <a:xfrm>
            <a:off x="680703" y="4721179"/>
            <a:ext cx="5445745" cy="4472701"/>
          </a:xfrm>
          <a:prstGeom prst="rect">
            <a:avLst/>
          </a:prstGeom>
        </p:spPr>
        <p:txBody>
          <a:bodyPr spcFirstLastPara="1" wrap="square" lIns="91535" tIns="91535" rIns="91535" bIns="915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83" name="Google Shape;4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994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3:notes"/>
          <p:cNvSpPr txBox="1">
            <a:spLocks noGrp="1"/>
          </p:cNvSpPr>
          <p:nvPr>
            <p:ph type="body" idx="1"/>
          </p:nvPr>
        </p:nvSpPr>
        <p:spPr>
          <a:xfrm>
            <a:off x="680703" y="4721179"/>
            <a:ext cx="5445745" cy="4472701"/>
          </a:xfrm>
          <a:prstGeom prst="rect">
            <a:avLst/>
          </a:prstGeom>
        </p:spPr>
        <p:txBody>
          <a:bodyPr spcFirstLastPara="1" wrap="square" lIns="91535" tIns="91535" rIns="91535" bIns="915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45" name="Google Shape;5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260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0703" y="4721179"/>
            <a:ext cx="5445745" cy="4472701"/>
          </a:xfrm>
          <a:prstGeom prst="rect">
            <a:avLst/>
          </a:prstGeom>
        </p:spPr>
        <p:txBody>
          <a:bodyPr spcFirstLastPara="1" wrap="square" lIns="91535" tIns="91535" rIns="91535" bIns="915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898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0703" y="4721179"/>
            <a:ext cx="5445745" cy="4472701"/>
          </a:xfrm>
          <a:prstGeom prst="rect">
            <a:avLst/>
          </a:prstGeom>
        </p:spPr>
        <p:txBody>
          <a:bodyPr spcFirstLastPara="1" wrap="square" lIns="91535" tIns="91535" rIns="91535" bIns="915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7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>
            <a:spLocks noGrp="1"/>
          </p:cNvSpPr>
          <p:nvPr>
            <p:ph type="body" idx="1"/>
          </p:nvPr>
        </p:nvSpPr>
        <p:spPr>
          <a:xfrm>
            <a:off x="680703" y="4721179"/>
            <a:ext cx="5445745" cy="4472701"/>
          </a:xfrm>
          <a:prstGeom prst="rect">
            <a:avLst/>
          </a:prstGeom>
        </p:spPr>
        <p:txBody>
          <a:bodyPr spcFirstLastPara="1" wrap="square" lIns="91535" tIns="91535" rIns="91535" bIns="915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5" name="Google Shape;2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91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:notes"/>
          <p:cNvSpPr txBox="1">
            <a:spLocks noGrp="1"/>
          </p:cNvSpPr>
          <p:nvPr>
            <p:ph type="body" idx="1"/>
          </p:nvPr>
        </p:nvSpPr>
        <p:spPr>
          <a:xfrm>
            <a:off x="680703" y="4721179"/>
            <a:ext cx="5445745" cy="4472701"/>
          </a:xfrm>
          <a:prstGeom prst="rect">
            <a:avLst/>
          </a:prstGeom>
        </p:spPr>
        <p:txBody>
          <a:bodyPr spcFirstLastPara="1" wrap="square" lIns="91535" tIns="91535" rIns="91535" bIns="915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2" name="Google Shape;2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0092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 txBox="1">
            <a:spLocks noGrp="1"/>
          </p:cNvSpPr>
          <p:nvPr>
            <p:ph type="body" idx="1"/>
          </p:nvPr>
        </p:nvSpPr>
        <p:spPr>
          <a:xfrm>
            <a:off x="680703" y="4721179"/>
            <a:ext cx="5445745" cy="4472701"/>
          </a:xfrm>
          <a:prstGeom prst="rect">
            <a:avLst/>
          </a:prstGeom>
        </p:spPr>
        <p:txBody>
          <a:bodyPr spcFirstLastPara="1" wrap="square" lIns="91535" tIns="91535" rIns="91535" bIns="915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15" name="Google Shape;3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284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:notes"/>
          <p:cNvSpPr txBox="1">
            <a:spLocks noGrp="1"/>
          </p:cNvSpPr>
          <p:nvPr>
            <p:ph type="body" idx="1"/>
          </p:nvPr>
        </p:nvSpPr>
        <p:spPr>
          <a:xfrm>
            <a:off x="680703" y="4721179"/>
            <a:ext cx="5445745" cy="4472701"/>
          </a:xfrm>
          <a:prstGeom prst="rect">
            <a:avLst/>
          </a:prstGeom>
        </p:spPr>
        <p:txBody>
          <a:bodyPr spcFirstLastPara="1" wrap="square" lIns="91535" tIns="91535" rIns="91535" bIns="915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72" name="Google Shape;3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2359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9:notes"/>
          <p:cNvSpPr txBox="1">
            <a:spLocks noGrp="1"/>
          </p:cNvSpPr>
          <p:nvPr>
            <p:ph type="body" idx="1"/>
          </p:nvPr>
        </p:nvSpPr>
        <p:spPr>
          <a:xfrm>
            <a:off x="680703" y="4721179"/>
            <a:ext cx="5445745" cy="4472701"/>
          </a:xfrm>
          <a:prstGeom prst="rect">
            <a:avLst/>
          </a:prstGeom>
        </p:spPr>
        <p:txBody>
          <a:bodyPr spcFirstLastPara="1" wrap="square" lIns="91535" tIns="91535" rIns="91535" bIns="915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07" name="Google Shape;4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488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0:notes"/>
          <p:cNvSpPr txBox="1">
            <a:spLocks noGrp="1"/>
          </p:cNvSpPr>
          <p:nvPr>
            <p:ph type="body" idx="1"/>
          </p:nvPr>
        </p:nvSpPr>
        <p:spPr>
          <a:xfrm>
            <a:off x="680703" y="4721179"/>
            <a:ext cx="5445745" cy="4472701"/>
          </a:xfrm>
          <a:prstGeom prst="rect">
            <a:avLst/>
          </a:prstGeom>
        </p:spPr>
        <p:txBody>
          <a:bodyPr spcFirstLastPara="1" wrap="square" lIns="91535" tIns="91535" rIns="91535" bIns="9153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44" name="Google Shape;4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863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122714" y="3018334"/>
            <a:ext cx="9833332" cy="95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0" rIns="0" bIns="0" anchor="t" anchorCtr="0">
            <a:spAutoFit/>
          </a:bodyPr>
          <a:lstStyle/>
          <a:p>
            <a:pPr marL="12700" marR="5080" lvl="0" indent="213359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О СОСТОЯНИИ И МЕРАХ ПО РАЗВИТИЮ ОРГАННОГО ДОНОРСТВА В РЕСПУБЛИКЕ КАЗАХСТАН</a:t>
            </a:r>
            <a:r>
              <a:rPr lang="ru-RU" sz="2800" b="1" i="0" u="none" strike="noStrike" cap="none" dirty="0">
                <a:solidFill>
                  <a:srgbClr val="00808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</p:txBody>
      </p:sp>
      <p:pic>
        <p:nvPicPr>
          <p:cNvPr id="85" name="Google Shape;85;p1" descr="Picture 7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7374" y="255297"/>
            <a:ext cx="1200152" cy="1139115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7069619" y="505076"/>
            <a:ext cx="41614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МИНИСТЕРСТВО ЗДРАВООХРАНЕНИЯ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РЕСПУБЛИКИ КАЗАХСТАН 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329761" y="495551"/>
            <a:ext cx="41614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ҚАЗАҚСТАН РЕСПУБЛИКАСЫ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ДЕНСАУЛЫҚ САҚТАУ МИНИСТРЛІГІ </a:t>
            </a:r>
            <a:endParaRPr/>
          </a:p>
        </p:txBody>
      </p:sp>
      <p:cxnSp>
        <p:nvCxnSpPr>
          <p:cNvPr id="88" name="Google Shape;88;p1"/>
          <p:cNvCxnSpPr/>
          <p:nvPr/>
        </p:nvCxnSpPr>
        <p:spPr>
          <a:xfrm>
            <a:off x="2236046" y="4342405"/>
            <a:ext cx="9720000" cy="0"/>
          </a:xfrm>
          <a:prstGeom prst="straightConnector1">
            <a:avLst/>
          </a:prstGeom>
          <a:noFill/>
          <a:ln w="28575" cap="flat" cmpd="sng">
            <a:solidFill>
              <a:srgbClr val="7F6000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89" name="Google Shape;89;p1"/>
          <p:cNvGrpSpPr/>
          <p:nvPr/>
        </p:nvGrpSpPr>
        <p:grpSpPr>
          <a:xfrm>
            <a:off x="35169" y="61550"/>
            <a:ext cx="1294590" cy="2376001"/>
            <a:chOff x="0" y="0"/>
            <a:chExt cx="1288766" cy="1929365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647699" y="0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0" y="638043"/>
              <a:ext cx="641066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47699" y="638043"/>
              <a:ext cx="641067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0" y="1276086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647699" y="1276086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CBAD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31240" y="2430342"/>
            <a:ext cx="1296001" cy="2196001"/>
            <a:chOff x="0" y="0"/>
            <a:chExt cx="1288766" cy="1929365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647699" y="0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0" y="638043"/>
              <a:ext cx="641066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647699" y="638043"/>
              <a:ext cx="641067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0" y="1276086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647699" y="1276086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CBAD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31240" y="4627318"/>
            <a:ext cx="1296001" cy="2196001"/>
            <a:chOff x="0" y="0"/>
            <a:chExt cx="1288766" cy="1929365"/>
          </a:xfrm>
        </p:grpSpPr>
        <p:sp>
          <p:nvSpPr>
            <p:cNvPr id="104" name="Google Shape;104;p1"/>
            <p:cNvSpPr/>
            <p:nvPr/>
          </p:nvSpPr>
          <p:spPr>
            <a:xfrm>
              <a:off x="0" y="0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647699" y="0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0" y="638043"/>
              <a:ext cx="641066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647699" y="638043"/>
              <a:ext cx="641067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0" y="1276086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647699" y="1276086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CBAD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5667375" y="6400050"/>
            <a:ext cx="189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008080"/>
                </a:solidFill>
                <a:latin typeface="Montserrat"/>
                <a:ea typeface="Montserrat"/>
                <a:cs typeface="Montserrat"/>
                <a:sym typeface="Montserrat"/>
              </a:rPr>
              <a:t>Астана, </a:t>
            </a:r>
            <a:r>
              <a:rPr lang="ru-RU" sz="1400" b="0" i="0" u="none" strike="noStrike" cap="none" dirty="0" smtClean="0">
                <a:solidFill>
                  <a:srgbClr val="008080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1400" b="0" i="0" u="none" strike="noStrike" cap="none" dirty="0" smtClean="0">
                <a:solidFill>
                  <a:srgbClr val="00808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ru-RU" sz="1400" b="0" i="0" u="none" strike="noStrike" cap="none" dirty="0" smtClean="0">
                <a:solidFill>
                  <a:srgbClr val="00808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400" b="0" i="0" u="none" strike="noStrike" cap="none" dirty="0">
                <a:solidFill>
                  <a:srgbClr val="008080"/>
                </a:solidFill>
                <a:latin typeface="Montserrat"/>
                <a:ea typeface="Montserrat"/>
                <a:cs typeface="Montserrat"/>
                <a:sym typeface="Montserrat"/>
              </a:rPr>
              <a:t>год</a:t>
            </a:r>
            <a:endParaRPr sz="1400" dirty="0">
              <a:solidFill>
                <a:srgbClr val="008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1"/>
          <p:cNvSpPr/>
          <p:nvPr/>
        </p:nvSpPr>
        <p:spPr>
          <a:xfrm>
            <a:off x="259731" y="1059453"/>
            <a:ext cx="11539988" cy="307147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486" name="Google Shape;486;p11"/>
          <p:cNvGrpSpPr/>
          <p:nvPr/>
        </p:nvGrpSpPr>
        <p:grpSpPr>
          <a:xfrm>
            <a:off x="-309832" y="56459"/>
            <a:ext cx="12469551" cy="6732000"/>
            <a:chOff x="-273118" y="120150"/>
            <a:chExt cx="12469551" cy="6732000"/>
          </a:xfrm>
        </p:grpSpPr>
        <p:sp>
          <p:nvSpPr>
            <p:cNvPr id="487" name="Google Shape;487;p11"/>
            <p:cNvSpPr/>
            <p:nvPr/>
          </p:nvSpPr>
          <p:spPr>
            <a:xfrm>
              <a:off x="147968" y="120150"/>
              <a:ext cx="12048465" cy="6732000"/>
            </a:xfrm>
            <a:prstGeom prst="rect">
              <a:avLst/>
            </a:prstGeom>
            <a:noFill/>
            <a:ln w="12700" cap="flat" cmpd="sng">
              <a:solidFill>
                <a:srgbClr val="0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488" name="Google Shape;488;p11"/>
            <p:cNvGrpSpPr/>
            <p:nvPr/>
          </p:nvGrpSpPr>
          <p:grpSpPr>
            <a:xfrm>
              <a:off x="147967" y="150647"/>
              <a:ext cx="12048466" cy="271686"/>
              <a:chOff x="147967" y="150647"/>
              <a:chExt cx="12048466" cy="544630"/>
            </a:xfrm>
          </p:grpSpPr>
          <p:sp>
            <p:nvSpPr>
              <p:cNvPr id="489" name="Google Shape;489;p11"/>
              <p:cNvSpPr/>
              <p:nvPr/>
            </p:nvSpPr>
            <p:spPr>
              <a:xfrm>
                <a:off x="1384300" y="152335"/>
                <a:ext cx="9728200" cy="539999"/>
              </a:xfrm>
              <a:prstGeom prst="rect">
                <a:avLst/>
              </a:prstGeom>
              <a:gradFill>
                <a:gsLst>
                  <a:gs pos="0">
                    <a:srgbClr val="93C0C0"/>
                  </a:gs>
                  <a:gs pos="50000">
                    <a:srgbClr val="BED6D6"/>
                  </a:gs>
                  <a:gs pos="100000">
                    <a:srgbClr val="DFEBE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90" name="Google Shape;490;p11"/>
              <p:cNvSpPr/>
              <p:nvPr/>
            </p:nvSpPr>
            <p:spPr>
              <a:xfrm rot="5400000" flipH="1">
                <a:off x="292247" y="10997"/>
                <a:ext cx="539999" cy="828559"/>
              </a:xfrm>
              <a:prstGeom prst="flowChartManualInput">
                <a:avLst/>
              </a:prstGeom>
              <a:solidFill>
                <a:srgbClr val="7F6000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491" name="Google Shape;491;p11"/>
              <p:cNvGrpSpPr/>
              <p:nvPr/>
            </p:nvGrpSpPr>
            <p:grpSpPr>
              <a:xfrm>
                <a:off x="817642" y="155277"/>
                <a:ext cx="1774890" cy="540000"/>
                <a:chOff x="817642" y="155277"/>
                <a:chExt cx="1774890" cy="540000"/>
              </a:xfrm>
            </p:grpSpPr>
            <p:sp>
              <p:nvSpPr>
                <p:cNvPr id="492" name="Google Shape;492;p11"/>
                <p:cNvSpPr/>
                <p:nvPr/>
              </p:nvSpPr>
              <p:spPr>
                <a:xfrm rot="-5400000" flipH="1">
                  <a:off x="99764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493" name="Google Shape;493;p11"/>
                <p:cNvSpPr/>
                <p:nvPr/>
              </p:nvSpPr>
              <p:spPr>
                <a:xfrm rot="5400000" flipH="1">
                  <a:off x="187253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494" name="Google Shape;494;p11"/>
              <p:cNvGrpSpPr/>
              <p:nvPr/>
            </p:nvGrpSpPr>
            <p:grpSpPr>
              <a:xfrm>
                <a:off x="9475279" y="150647"/>
                <a:ext cx="2721154" cy="540000"/>
                <a:chOff x="9475279" y="150647"/>
                <a:chExt cx="2721154" cy="540000"/>
              </a:xfrm>
            </p:grpSpPr>
            <p:sp>
              <p:nvSpPr>
                <p:cNvPr id="495" name="Google Shape;495;p11"/>
                <p:cNvSpPr/>
                <p:nvPr/>
              </p:nvSpPr>
              <p:spPr>
                <a:xfrm rot="-5400000" flipH="1">
                  <a:off x="9655279" y="-2935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496" name="Google Shape;496;p11"/>
                <p:cNvSpPr/>
                <p:nvPr/>
              </p:nvSpPr>
              <p:spPr>
                <a:xfrm>
                  <a:off x="10362358" y="150647"/>
                  <a:ext cx="1834075" cy="540000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sp>
          <p:nvSpPr>
            <p:cNvPr id="497" name="Google Shape;497;p11"/>
            <p:cNvSpPr txBox="1"/>
            <p:nvPr/>
          </p:nvSpPr>
          <p:spPr>
            <a:xfrm>
              <a:off x="-273118" y="608463"/>
              <a:ext cx="12400804" cy="36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F7F"/>
                </a:buClr>
                <a:buSzPts val="1800"/>
                <a:buFont typeface="Arial"/>
                <a:buNone/>
              </a:pPr>
              <a:r>
                <a:rPr lang="ru-RU" sz="1800" b="1">
                  <a:solidFill>
                    <a:srgbClr val="007F7F"/>
                  </a:solidFill>
                  <a:latin typeface="Arial"/>
                  <a:ea typeface="Arial"/>
                  <a:cs typeface="Arial"/>
                  <a:sym typeface="Arial"/>
                </a:rPr>
                <a:t>Сравнительная таблица</a:t>
              </a:r>
              <a:r>
                <a:rPr lang="ru-RU" sz="1800">
                  <a:solidFill>
                    <a:srgbClr val="00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1800" b="1">
                  <a:solidFill>
                    <a:srgbClr val="007F7F"/>
                  </a:solidFill>
                  <a:latin typeface="Arial"/>
                  <a:ea typeface="Arial"/>
                  <a:cs typeface="Arial"/>
                  <a:sym typeface="Arial"/>
                </a:rPr>
                <a:t>по внесению изменений и дополнений в Кодекс Республики Казахстан</a:t>
              </a:r>
              <a:endParaRPr/>
            </a:p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F7F"/>
                </a:buClr>
                <a:buSzPts val="1800"/>
                <a:buFont typeface="Arial"/>
                <a:buNone/>
              </a:pPr>
              <a:r>
                <a:rPr lang="ru-RU" sz="1800" b="1">
                  <a:solidFill>
                    <a:srgbClr val="007F7F"/>
                  </a:solidFill>
                  <a:latin typeface="Arial"/>
                  <a:ea typeface="Arial"/>
                  <a:cs typeface="Arial"/>
                  <a:sym typeface="Arial"/>
                </a:rPr>
                <a:t>«О здоровье народа и системе здравоохранения»</a:t>
              </a:r>
              <a:endParaRPr sz="1800">
                <a:solidFill>
                  <a:srgbClr val="00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98" name="Google Shape;498;p11"/>
          <p:cNvCxnSpPr/>
          <p:nvPr/>
        </p:nvCxnSpPr>
        <p:spPr>
          <a:xfrm rot="10800000">
            <a:off x="8379719" y="891818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9" name="Google Shape;499;p11"/>
          <p:cNvCxnSpPr/>
          <p:nvPr/>
        </p:nvCxnSpPr>
        <p:spPr>
          <a:xfrm rot="10800000">
            <a:off x="4771556" y="891818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0" name="Google Shape;500;p11"/>
          <p:cNvSpPr/>
          <p:nvPr/>
        </p:nvSpPr>
        <p:spPr>
          <a:xfrm>
            <a:off x="11799719" y="6460482"/>
            <a:ext cx="360000" cy="3600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1" name="Google Shape;501;p11"/>
          <p:cNvGrpSpPr/>
          <p:nvPr/>
        </p:nvGrpSpPr>
        <p:grpSpPr>
          <a:xfrm>
            <a:off x="6672829" y="1335152"/>
            <a:ext cx="10681995" cy="1527726"/>
            <a:chOff x="12700" y="0"/>
            <a:chExt cx="13246100" cy="2260600"/>
          </a:xfrm>
        </p:grpSpPr>
        <p:sp>
          <p:nvSpPr>
            <p:cNvPr id="502" name="Google Shape;502;p11"/>
            <p:cNvSpPr/>
            <p:nvPr/>
          </p:nvSpPr>
          <p:spPr>
            <a:xfrm>
              <a:off x="12700" y="0"/>
              <a:ext cx="7912100" cy="2260600"/>
            </a:xfrm>
            <a:custGeom>
              <a:avLst/>
              <a:gdLst/>
              <a:ahLst/>
              <a:cxnLst/>
              <a:rect l="l" t="t" r="r" b="b"/>
              <a:pathLst>
                <a:path w="7912100" h="2260600" extrusionOk="0">
                  <a:moveTo>
                    <a:pt x="622300" y="0"/>
                  </a:moveTo>
                  <a:cubicBezTo>
                    <a:pt x="508000" y="0"/>
                    <a:pt x="406400" y="88900"/>
                    <a:pt x="406400" y="215900"/>
                  </a:cubicBezTo>
                  <a:lnTo>
                    <a:pt x="406400" y="279400"/>
                  </a:lnTo>
                  <a:cubicBezTo>
                    <a:pt x="406400" y="393700"/>
                    <a:pt x="508000" y="495300"/>
                    <a:pt x="622300" y="495300"/>
                  </a:cubicBezTo>
                  <a:cubicBezTo>
                    <a:pt x="736600" y="495300"/>
                    <a:pt x="838200" y="393700"/>
                    <a:pt x="838200" y="279400"/>
                  </a:cubicBezTo>
                  <a:lnTo>
                    <a:pt x="838200" y="215900"/>
                  </a:lnTo>
                  <a:cubicBezTo>
                    <a:pt x="838200" y="88900"/>
                    <a:pt x="736600" y="0"/>
                    <a:pt x="622300" y="0"/>
                  </a:cubicBezTo>
                  <a:moveTo>
                    <a:pt x="406400" y="965200"/>
                  </a:moveTo>
                  <a:cubicBezTo>
                    <a:pt x="406400" y="965200"/>
                    <a:pt x="393700" y="952500"/>
                    <a:pt x="393700" y="965200"/>
                  </a:cubicBezTo>
                  <a:lnTo>
                    <a:pt x="241300" y="1320800"/>
                  </a:lnTo>
                  <a:cubicBezTo>
                    <a:pt x="215900" y="1371600"/>
                    <a:pt x="165100" y="1409700"/>
                    <a:pt x="101600" y="1409700"/>
                  </a:cubicBezTo>
                  <a:lnTo>
                    <a:pt x="38100" y="1409700"/>
                  </a:lnTo>
                  <a:cubicBezTo>
                    <a:pt x="25400" y="1409700"/>
                    <a:pt x="12700" y="1409700"/>
                    <a:pt x="12700" y="1397000"/>
                  </a:cubicBezTo>
                  <a:cubicBezTo>
                    <a:pt x="0" y="1384300"/>
                    <a:pt x="0" y="1371600"/>
                    <a:pt x="12700" y="1358900"/>
                  </a:cubicBezTo>
                  <a:lnTo>
                    <a:pt x="203200" y="914400"/>
                  </a:lnTo>
                  <a:lnTo>
                    <a:pt x="266700" y="736600"/>
                  </a:lnTo>
                  <a:cubicBezTo>
                    <a:pt x="317500" y="635000"/>
                    <a:pt x="419100" y="558800"/>
                    <a:pt x="533400" y="558800"/>
                  </a:cubicBezTo>
                  <a:lnTo>
                    <a:pt x="711200" y="558800"/>
                  </a:lnTo>
                  <a:cubicBezTo>
                    <a:pt x="825500" y="558800"/>
                    <a:pt x="927100" y="635000"/>
                    <a:pt x="977900" y="736600"/>
                  </a:cubicBezTo>
                  <a:lnTo>
                    <a:pt x="1041400" y="914400"/>
                  </a:lnTo>
                  <a:lnTo>
                    <a:pt x="1231900" y="1358900"/>
                  </a:lnTo>
                  <a:cubicBezTo>
                    <a:pt x="1244600" y="1371600"/>
                    <a:pt x="1244600" y="1384300"/>
                    <a:pt x="1231900" y="1397000"/>
                  </a:cubicBezTo>
                  <a:cubicBezTo>
                    <a:pt x="1231900" y="1409700"/>
                    <a:pt x="1219200" y="1409700"/>
                    <a:pt x="1206500" y="1409700"/>
                  </a:cubicBezTo>
                  <a:lnTo>
                    <a:pt x="1143000" y="1409700"/>
                  </a:lnTo>
                  <a:cubicBezTo>
                    <a:pt x="1079500" y="1409700"/>
                    <a:pt x="1028700" y="1371600"/>
                    <a:pt x="1003300" y="1320800"/>
                  </a:cubicBezTo>
                  <a:lnTo>
                    <a:pt x="850900" y="965200"/>
                  </a:lnTo>
                  <a:cubicBezTo>
                    <a:pt x="850900" y="952500"/>
                    <a:pt x="838200" y="965200"/>
                    <a:pt x="838200" y="965200"/>
                  </a:cubicBezTo>
                  <a:lnTo>
                    <a:pt x="901700" y="1409700"/>
                  </a:lnTo>
                  <a:lnTo>
                    <a:pt x="977900" y="2222500"/>
                  </a:lnTo>
                  <a:cubicBezTo>
                    <a:pt x="977900" y="2235200"/>
                    <a:pt x="965200" y="2235200"/>
                    <a:pt x="965200" y="2247900"/>
                  </a:cubicBezTo>
                  <a:cubicBezTo>
                    <a:pt x="952500" y="2247900"/>
                    <a:pt x="952500" y="2260600"/>
                    <a:pt x="939800" y="2260600"/>
                  </a:cubicBezTo>
                  <a:lnTo>
                    <a:pt x="889000" y="2260600"/>
                  </a:lnTo>
                  <a:cubicBezTo>
                    <a:pt x="812800" y="2260600"/>
                    <a:pt x="749300" y="2209800"/>
                    <a:pt x="749300" y="2133600"/>
                  </a:cubicBezTo>
                  <a:lnTo>
                    <a:pt x="635000" y="1447800"/>
                  </a:lnTo>
                  <a:cubicBezTo>
                    <a:pt x="622300" y="1447800"/>
                    <a:pt x="622300" y="1447800"/>
                    <a:pt x="609600" y="1447800"/>
                  </a:cubicBezTo>
                  <a:lnTo>
                    <a:pt x="495300" y="2133600"/>
                  </a:lnTo>
                  <a:cubicBezTo>
                    <a:pt x="495300" y="2209800"/>
                    <a:pt x="431800" y="2260600"/>
                    <a:pt x="355600" y="2260600"/>
                  </a:cubicBezTo>
                  <a:lnTo>
                    <a:pt x="304800" y="2260600"/>
                  </a:lnTo>
                  <a:cubicBezTo>
                    <a:pt x="292100" y="2260600"/>
                    <a:pt x="292100" y="2247900"/>
                    <a:pt x="279400" y="2247900"/>
                  </a:cubicBezTo>
                  <a:cubicBezTo>
                    <a:pt x="279400" y="2235200"/>
                    <a:pt x="266700" y="2235200"/>
                    <a:pt x="266700" y="2222500"/>
                  </a:cubicBezTo>
                  <a:lnTo>
                    <a:pt x="342900" y="1409700"/>
                  </a:lnTo>
                  <a:lnTo>
                    <a:pt x="406400" y="965200"/>
                  </a:lnTo>
                  <a:moveTo>
                    <a:pt x="1955800" y="0"/>
                  </a:moveTo>
                  <a:cubicBezTo>
                    <a:pt x="1841500" y="0"/>
                    <a:pt x="1739900" y="88900"/>
                    <a:pt x="1739900" y="215900"/>
                  </a:cubicBezTo>
                  <a:lnTo>
                    <a:pt x="1739900" y="279400"/>
                  </a:lnTo>
                  <a:cubicBezTo>
                    <a:pt x="1739900" y="393700"/>
                    <a:pt x="1841500" y="495300"/>
                    <a:pt x="1955800" y="495300"/>
                  </a:cubicBezTo>
                  <a:cubicBezTo>
                    <a:pt x="2070100" y="495300"/>
                    <a:pt x="2171700" y="393700"/>
                    <a:pt x="2171700" y="279400"/>
                  </a:cubicBezTo>
                  <a:lnTo>
                    <a:pt x="2171700" y="215900"/>
                  </a:lnTo>
                  <a:cubicBezTo>
                    <a:pt x="2171700" y="88900"/>
                    <a:pt x="2070100" y="0"/>
                    <a:pt x="1955800" y="0"/>
                  </a:cubicBezTo>
                  <a:moveTo>
                    <a:pt x="1739900" y="965200"/>
                  </a:moveTo>
                  <a:cubicBezTo>
                    <a:pt x="1739900" y="965200"/>
                    <a:pt x="1727200" y="952500"/>
                    <a:pt x="1727200" y="965200"/>
                  </a:cubicBezTo>
                  <a:lnTo>
                    <a:pt x="1574800" y="1320800"/>
                  </a:lnTo>
                  <a:cubicBezTo>
                    <a:pt x="1549400" y="1371600"/>
                    <a:pt x="1498600" y="1409700"/>
                    <a:pt x="1435100" y="1409700"/>
                  </a:cubicBezTo>
                  <a:lnTo>
                    <a:pt x="1371600" y="1409700"/>
                  </a:lnTo>
                  <a:cubicBezTo>
                    <a:pt x="1358900" y="1409700"/>
                    <a:pt x="1346200" y="1409700"/>
                    <a:pt x="1346200" y="1397000"/>
                  </a:cubicBezTo>
                  <a:cubicBezTo>
                    <a:pt x="1333500" y="1384300"/>
                    <a:pt x="1333500" y="1371600"/>
                    <a:pt x="1346200" y="1358900"/>
                  </a:cubicBezTo>
                  <a:lnTo>
                    <a:pt x="1536700" y="914400"/>
                  </a:lnTo>
                  <a:lnTo>
                    <a:pt x="1600200" y="736600"/>
                  </a:lnTo>
                  <a:cubicBezTo>
                    <a:pt x="1651000" y="635000"/>
                    <a:pt x="1752600" y="558800"/>
                    <a:pt x="1866900" y="558800"/>
                  </a:cubicBezTo>
                  <a:lnTo>
                    <a:pt x="2044700" y="558800"/>
                  </a:lnTo>
                  <a:cubicBezTo>
                    <a:pt x="2159000" y="558800"/>
                    <a:pt x="2260600" y="635000"/>
                    <a:pt x="2311400" y="736600"/>
                  </a:cubicBezTo>
                  <a:lnTo>
                    <a:pt x="2374900" y="914400"/>
                  </a:lnTo>
                  <a:lnTo>
                    <a:pt x="2565400" y="1358900"/>
                  </a:lnTo>
                  <a:cubicBezTo>
                    <a:pt x="2578100" y="1371600"/>
                    <a:pt x="2578100" y="1384300"/>
                    <a:pt x="2565400" y="1397000"/>
                  </a:cubicBezTo>
                  <a:cubicBezTo>
                    <a:pt x="2565400" y="1409700"/>
                    <a:pt x="2552700" y="1409700"/>
                    <a:pt x="2540000" y="1409700"/>
                  </a:cubicBezTo>
                  <a:lnTo>
                    <a:pt x="2476500" y="1409700"/>
                  </a:lnTo>
                  <a:cubicBezTo>
                    <a:pt x="2413000" y="1409700"/>
                    <a:pt x="2362200" y="1371600"/>
                    <a:pt x="2336800" y="1320800"/>
                  </a:cubicBezTo>
                  <a:lnTo>
                    <a:pt x="2184400" y="965200"/>
                  </a:lnTo>
                  <a:cubicBezTo>
                    <a:pt x="2184400" y="952500"/>
                    <a:pt x="2171700" y="965200"/>
                    <a:pt x="2171700" y="965200"/>
                  </a:cubicBezTo>
                  <a:lnTo>
                    <a:pt x="2235200" y="1409700"/>
                  </a:lnTo>
                  <a:lnTo>
                    <a:pt x="2311400" y="2222500"/>
                  </a:lnTo>
                  <a:cubicBezTo>
                    <a:pt x="2311400" y="2235200"/>
                    <a:pt x="2298700" y="2235200"/>
                    <a:pt x="2298700" y="2247900"/>
                  </a:cubicBezTo>
                  <a:cubicBezTo>
                    <a:pt x="2286000" y="2247900"/>
                    <a:pt x="2286000" y="2260600"/>
                    <a:pt x="2273300" y="2260600"/>
                  </a:cubicBezTo>
                  <a:lnTo>
                    <a:pt x="2222500" y="2260600"/>
                  </a:lnTo>
                  <a:cubicBezTo>
                    <a:pt x="2146300" y="2260600"/>
                    <a:pt x="2082800" y="2209800"/>
                    <a:pt x="2082800" y="2133600"/>
                  </a:cubicBezTo>
                  <a:lnTo>
                    <a:pt x="1968500" y="1447800"/>
                  </a:lnTo>
                  <a:cubicBezTo>
                    <a:pt x="1955800" y="1447800"/>
                    <a:pt x="1955800" y="1447800"/>
                    <a:pt x="1943100" y="1447800"/>
                  </a:cubicBezTo>
                  <a:lnTo>
                    <a:pt x="1828800" y="2133600"/>
                  </a:lnTo>
                  <a:cubicBezTo>
                    <a:pt x="1828800" y="2209800"/>
                    <a:pt x="1765300" y="2260600"/>
                    <a:pt x="1689100" y="2260600"/>
                  </a:cubicBezTo>
                  <a:lnTo>
                    <a:pt x="1638300" y="2260600"/>
                  </a:lnTo>
                  <a:cubicBezTo>
                    <a:pt x="1625600" y="2260600"/>
                    <a:pt x="1625600" y="2247900"/>
                    <a:pt x="1612900" y="2247900"/>
                  </a:cubicBezTo>
                  <a:cubicBezTo>
                    <a:pt x="1612900" y="2235200"/>
                    <a:pt x="1600200" y="2235200"/>
                    <a:pt x="1600200" y="2222500"/>
                  </a:cubicBezTo>
                  <a:lnTo>
                    <a:pt x="1676400" y="1409700"/>
                  </a:lnTo>
                  <a:lnTo>
                    <a:pt x="1739900" y="965200"/>
                  </a:lnTo>
                  <a:moveTo>
                    <a:pt x="3289300" y="0"/>
                  </a:moveTo>
                  <a:cubicBezTo>
                    <a:pt x="3175000" y="0"/>
                    <a:pt x="3073400" y="88900"/>
                    <a:pt x="3073400" y="215900"/>
                  </a:cubicBezTo>
                  <a:lnTo>
                    <a:pt x="3073400" y="279400"/>
                  </a:lnTo>
                  <a:cubicBezTo>
                    <a:pt x="3073400" y="393700"/>
                    <a:pt x="3175000" y="495300"/>
                    <a:pt x="3289300" y="495300"/>
                  </a:cubicBezTo>
                  <a:cubicBezTo>
                    <a:pt x="3403600" y="495300"/>
                    <a:pt x="3505200" y="393700"/>
                    <a:pt x="3505200" y="279400"/>
                  </a:cubicBezTo>
                  <a:lnTo>
                    <a:pt x="3505200" y="215900"/>
                  </a:lnTo>
                  <a:cubicBezTo>
                    <a:pt x="3505200" y="88900"/>
                    <a:pt x="3403600" y="0"/>
                    <a:pt x="3289300" y="0"/>
                  </a:cubicBezTo>
                  <a:moveTo>
                    <a:pt x="3073400" y="965200"/>
                  </a:moveTo>
                  <a:cubicBezTo>
                    <a:pt x="3073400" y="965200"/>
                    <a:pt x="3060700" y="952500"/>
                    <a:pt x="3060700" y="965200"/>
                  </a:cubicBezTo>
                  <a:lnTo>
                    <a:pt x="2908300" y="1320800"/>
                  </a:lnTo>
                  <a:cubicBezTo>
                    <a:pt x="2882900" y="1371600"/>
                    <a:pt x="2832100" y="1409700"/>
                    <a:pt x="2768600" y="1409700"/>
                  </a:cubicBezTo>
                  <a:lnTo>
                    <a:pt x="2705100" y="1409700"/>
                  </a:lnTo>
                  <a:cubicBezTo>
                    <a:pt x="2692400" y="1409700"/>
                    <a:pt x="2679700" y="1409700"/>
                    <a:pt x="2679700" y="1397000"/>
                  </a:cubicBezTo>
                  <a:cubicBezTo>
                    <a:pt x="2667000" y="1384300"/>
                    <a:pt x="2667000" y="1371600"/>
                    <a:pt x="2679700" y="1358900"/>
                  </a:cubicBezTo>
                  <a:lnTo>
                    <a:pt x="2870200" y="914400"/>
                  </a:lnTo>
                  <a:lnTo>
                    <a:pt x="2933700" y="736600"/>
                  </a:lnTo>
                  <a:cubicBezTo>
                    <a:pt x="2984500" y="635000"/>
                    <a:pt x="3086100" y="558800"/>
                    <a:pt x="3200400" y="558800"/>
                  </a:cubicBezTo>
                  <a:lnTo>
                    <a:pt x="3378200" y="558800"/>
                  </a:lnTo>
                  <a:cubicBezTo>
                    <a:pt x="3492500" y="558800"/>
                    <a:pt x="3594100" y="635000"/>
                    <a:pt x="3644900" y="736600"/>
                  </a:cubicBezTo>
                  <a:lnTo>
                    <a:pt x="3708400" y="914400"/>
                  </a:lnTo>
                  <a:lnTo>
                    <a:pt x="3898900" y="1358900"/>
                  </a:lnTo>
                  <a:cubicBezTo>
                    <a:pt x="3911600" y="1371600"/>
                    <a:pt x="3911600" y="1384300"/>
                    <a:pt x="3898900" y="1397000"/>
                  </a:cubicBezTo>
                  <a:cubicBezTo>
                    <a:pt x="3898900" y="1409700"/>
                    <a:pt x="3886200" y="1409700"/>
                    <a:pt x="3873500" y="1409700"/>
                  </a:cubicBezTo>
                  <a:lnTo>
                    <a:pt x="3810000" y="1409700"/>
                  </a:lnTo>
                  <a:cubicBezTo>
                    <a:pt x="3746500" y="1409700"/>
                    <a:pt x="3695700" y="1371600"/>
                    <a:pt x="3670300" y="1320800"/>
                  </a:cubicBezTo>
                  <a:lnTo>
                    <a:pt x="3517900" y="965200"/>
                  </a:lnTo>
                  <a:cubicBezTo>
                    <a:pt x="3517900" y="952500"/>
                    <a:pt x="3505200" y="965200"/>
                    <a:pt x="3505200" y="965200"/>
                  </a:cubicBezTo>
                  <a:lnTo>
                    <a:pt x="3568700" y="1409700"/>
                  </a:lnTo>
                  <a:lnTo>
                    <a:pt x="3644900" y="2222500"/>
                  </a:lnTo>
                  <a:cubicBezTo>
                    <a:pt x="3644900" y="2235200"/>
                    <a:pt x="3632200" y="2235200"/>
                    <a:pt x="3632200" y="2247900"/>
                  </a:cubicBezTo>
                  <a:cubicBezTo>
                    <a:pt x="3619500" y="2247900"/>
                    <a:pt x="3619500" y="2260600"/>
                    <a:pt x="3606800" y="2260600"/>
                  </a:cubicBezTo>
                  <a:lnTo>
                    <a:pt x="3556000" y="2260600"/>
                  </a:lnTo>
                  <a:cubicBezTo>
                    <a:pt x="3479800" y="2260600"/>
                    <a:pt x="3416300" y="2209800"/>
                    <a:pt x="3416300" y="2133600"/>
                  </a:cubicBezTo>
                  <a:lnTo>
                    <a:pt x="3302000" y="1447800"/>
                  </a:lnTo>
                  <a:cubicBezTo>
                    <a:pt x="3289300" y="1447800"/>
                    <a:pt x="3289300" y="1447800"/>
                    <a:pt x="3276600" y="1447800"/>
                  </a:cubicBezTo>
                  <a:lnTo>
                    <a:pt x="3162300" y="2133600"/>
                  </a:lnTo>
                  <a:cubicBezTo>
                    <a:pt x="3162300" y="2209800"/>
                    <a:pt x="3098800" y="2260600"/>
                    <a:pt x="3022600" y="2260600"/>
                  </a:cubicBezTo>
                  <a:lnTo>
                    <a:pt x="2971800" y="2260600"/>
                  </a:lnTo>
                  <a:cubicBezTo>
                    <a:pt x="2959100" y="2260600"/>
                    <a:pt x="2959100" y="2247900"/>
                    <a:pt x="2946400" y="2247900"/>
                  </a:cubicBezTo>
                  <a:cubicBezTo>
                    <a:pt x="2946400" y="2235200"/>
                    <a:pt x="2933700" y="2235200"/>
                    <a:pt x="2933700" y="2222500"/>
                  </a:cubicBezTo>
                  <a:lnTo>
                    <a:pt x="3009900" y="1409700"/>
                  </a:lnTo>
                  <a:lnTo>
                    <a:pt x="3073400" y="965200"/>
                  </a:lnTo>
                  <a:moveTo>
                    <a:pt x="4622800" y="0"/>
                  </a:moveTo>
                  <a:cubicBezTo>
                    <a:pt x="4508500" y="0"/>
                    <a:pt x="4406900" y="88900"/>
                    <a:pt x="4406900" y="215900"/>
                  </a:cubicBezTo>
                  <a:lnTo>
                    <a:pt x="4406900" y="279400"/>
                  </a:lnTo>
                  <a:cubicBezTo>
                    <a:pt x="4406900" y="393700"/>
                    <a:pt x="4508500" y="495300"/>
                    <a:pt x="4622800" y="495300"/>
                  </a:cubicBezTo>
                  <a:cubicBezTo>
                    <a:pt x="4737100" y="495300"/>
                    <a:pt x="4838700" y="393700"/>
                    <a:pt x="4838700" y="279400"/>
                  </a:cubicBezTo>
                  <a:lnTo>
                    <a:pt x="4838700" y="215900"/>
                  </a:lnTo>
                  <a:cubicBezTo>
                    <a:pt x="4838700" y="88900"/>
                    <a:pt x="4737100" y="0"/>
                    <a:pt x="4622800" y="0"/>
                  </a:cubicBezTo>
                  <a:moveTo>
                    <a:pt x="4406900" y="965200"/>
                  </a:moveTo>
                  <a:cubicBezTo>
                    <a:pt x="4406900" y="965200"/>
                    <a:pt x="4394200" y="952500"/>
                    <a:pt x="4394200" y="965200"/>
                  </a:cubicBezTo>
                  <a:lnTo>
                    <a:pt x="4241800" y="1320800"/>
                  </a:lnTo>
                  <a:cubicBezTo>
                    <a:pt x="4216400" y="1371600"/>
                    <a:pt x="4165600" y="1409700"/>
                    <a:pt x="4102100" y="1409700"/>
                  </a:cubicBezTo>
                  <a:lnTo>
                    <a:pt x="4038600" y="1409700"/>
                  </a:lnTo>
                  <a:cubicBezTo>
                    <a:pt x="4025900" y="1409700"/>
                    <a:pt x="4013200" y="1409700"/>
                    <a:pt x="4013200" y="1397000"/>
                  </a:cubicBezTo>
                  <a:cubicBezTo>
                    <a:pt x="4000500" y="1384300"/>
                    <a:pt x="4000500" y="1371600"/>
                    <a:pt x="4013200" y="1358900"/>
                  </a:cubicBezTo>
                  <a:lnTo>
                    <a:pt x="4203700" y="914400"/>
                  </a:lnTo>
                  <a:lnTo>
                    <a:pt x="4267200" y="736600"/>
                  </a:lnTo>
                  <a:cubicBezTo>
                    <a:pt x="4318000" y="635000"/>
                    <a:pt x="4419600" y="558800"/>
                    <a:pt x="4533900" y="558800"/>
                  </a:cubicBezTo>
                  <a:lnTo>
                    <a:pt x="4711700" y="558800"/>
                  </a:lnTo>
                  <a:cubicBezTo>
                    <a:pt x="4826000" y="558800"/>
                    <a:pt x="4927600" y="635000"/>
                    <a:pt x="4978400" y="736600"/>
                  </a:cubicBezTo>
                  <a:lnTo>
                    <a:pt x="5041900" y="914400"/>
                  </a:lnTo>
                  <a:lnTo>
                    <a:pt x="5232400" y="1358900"/>
                  </a:lnTo>
                  <a:cubicBezTo>
                    <a:pt x="5245100" y="1371600"/>
                    <a:pt x="5245100" y="1384300"/>
                    <a:pt x="5232400" y="1397000"/>
                  </a:cubicBezTo>
                  <a:cubicBezTo>
                    <a:pt x="5232400" y="1409700"/>
                    <a:pt x="5219700" y="1409700"/>
                    <a:pt x="5207000" y="1409700"/>
                  </a:cubicBezTo>
                  <a:lnTo>
                    <a:pt x="5143500" y="1409700"/>
                  </a:lnTo>
                  <a:cubicBezTo>
                    <a:pt x="5080000" y="1409700"/>
                    <a:pt x="5029200" y="1371600"/>
                    <a:pt x="5003800" y="1320800"/>
                  </a:cubicBezTo>
                  <a:lnTo>
                    <a:pt x="4851400" y="965200"/>
                  </a:lnTo>
                  <a:cubicBezTo>
                    <a:pt x="4851400" y="952500"/>
                    <a:pt x="4838700" y="965200"/>
                    <a:pt x="4838700" y="965200"/>
                  </a:cubicBezTo>
                  <a:lnTo>
                    <a:pt x="4902200" y="1409700"/>
                  </a:lnTo>
                  <a:lnTo>
                    <a:pt x="4978400" y="2222500"/>
                  </a:lnTo>
                  <a:cubicBezTo>
                    <a:pt x="4978400" y="2235200"/>
                    <a:pt x="4965700" y="2235200"/>
                    <a:pt x="4965700" y="2247900"/>
                  </a:cubicBezTo>
                  <a:cubicBezTo>
                    <a:pt x="4953000" y="2247900"/>
                    <a:pt x="4953000" y="2260600"/>
                    <a:pt x="4940300" y="2260600"/>
                  </a:cubicBezTo>
                  <a:lnTo>
                    <a:pt x="4889500" y="2260600"/>
                  </a:lnTo>
                  <a:cubicBezTo>
                    <a:pt x="4813300" y="2260600"/>
                    <a:pt x="4749800" y="2209800"/>
                    <a:pt x="4749800" y="2133600"/>
                  </a:cubicBezTo>
                  <a:lnTo>
                    <a:pt x="4635500" y="1447800"/>
                  </a:lnTo>
                  <a:cubicBezTo>
                    <a:pt x="4622800" y="1447800"/>
                    <a:pt x="4622800" y="1447800"/>
                    <a:pt x="4610100" y="1447800"/>
                  </a:cubicBezTo>
                  <a:lnTo>
                    <a:pt x="4495800" y="2133600"/>
                  </a:lnTo>
                  <a:cubicBezTo>
                    <a:pt x="4495800" y="2209800"/>
                    <a:pt x="4432300" y="2260600"/>
                    <a:pt x="4356100" y="2260600"/>
                  </a:cubicBezTo>
                  <a:lnTo>
                    <a:pt x="4305300" y="2260600"/>
                  </a:lnTo>
                  <a:cubicBezTo>
                    <a:pt x="4292600" y="2260600"/>
                    <a:pt x="4292600" y="2247900"/>
                    <a:pt x="4279900" y="2247900"/>
                  </a:cubicBezTo>
                  <a:cubicBezTo>
                    <a:pt x="4279900" y="2235200"/>
                    <a:pt x="4267200" y="2235200"/>
                    <a:pt x="4267200" y="2222500"/>
                  </a:cubicBezTo>
                  <a:lnTo>
                    <a:pt x="4343400" y="1409700"/>
                  </a:lnTo>
                  <a:lnTo>
                    <a:pt x="4406900" y="965200"/>
                  </a:lnTo>
                  <a:moveTo>
                    <a:pt x="5956300" y="0"/>
                  </a:moveTo>
                  <a:cubicBezTo>
                    <a:pt x="5842000" y="0"/>
                    <a:pt x="5740400" y="88900"/>
                    <a:pt x="5740400" y="215900"/>
                  </a:cubicBezTo>
                  <a:lnTo>
                    <a:pt x="5740400" y="279400"/>
                  </a:lnTo>
                  <a:cubicBezTo>
                    <a:pt x="5740400" y="393700"/>
                    <a:pt x="5842000" y="495300"/>
                    <a:pt x="5956300" y="495300"/>
                  </a:cubicBezTo>
                  <a:cubicBezTo>
                    <a:pt x="6070600" y="495300"/>
                    <a:pt x="6172200" y="393700"/>
                    <a:pt x="6172200" y="279400"/>
                  </a:cubicBezTo>
                  <a:lnTo>
                    <a:pt x="6172200" y="215900"/>
                  </a:lnTo>
                  <a:cubicBezTo>
                    <a:pt x="6172200" y="88900"/>
                    <a:pt x="6070600" y="0"/>
                    <a:pt x="5956300" y="0"/>
                  </a:cubicBezTo>
                  <a:moveTo>
                    <a:pt x="5740400" y="965200"/>
                  </a:moveTo>
                  <a:cubicBezTo>
                    <a:pt x="5740400" y="965200"/>
                    <a:pt x="5727700" y="952500"/>
                    <a:pt x="5727700" y="965200"/>
                  </a:cubicBezTo>
                  <a:lnTo>
                    <a:pt x="5575300" y="1320800"/>
                  </a:lnTo>
                  <a:cubicBezTo>
                    <a:pt x="5549900" y="1371600"/>
                    <a:pt x="5499100" y="1409700"/>
                    <a:pt x="5435600" y="1409700"/>
                  </a:cubicBezTo>
                  <a:lnTo>
                    <a:pt x="5372100" y="1409700"/>
                  </a:lnTo>
                  <a:cubicBezTo>
                    <a:pt x="5359400" y="1409700"/>
                    <a:pt x="5346700" y="1409700"/>
                    <a:pt x="5346700" y="1397000"/>
                  </a:cubicBezTo>
                  <a:cubicBezTo>
                    <a:pt x="5334000" y="1384300"/>
                    <a:pt x="5334000" y="1371600"/>
                    <a:pt x="5346700" y="1358900"/>
                  </a:cubicBezTo>
                  <a:lnTo>
                    <a:pt x="5537200" y="914400"/>
                  </a:lnTo>
                  <a:lnTo>
                    <a:pt x="5600700" y="736600"/>
                  </a:lnTo>
                  <a:cubicBezTo>
                    <a:pt x="5651500" y="635000"/>
                    <a:pt x="5753100" y="558800"/>
                    <a:pt x="5867400" y="558800"/>
                  </a:cubicBezTo>
                  <a:lnTo>
                    <a:pt x="6045200" y="558800"/>
                  </a:lnTo>
                  <a:cubicBezTo>
                    <a:pt x="6159500" y="558800"/>
                    <a:pt x="6261100" y="635000"/>
                    <a:pt x="6311900" y="736600"/>
                  </a:cubicBezTo>
                  <a:lnTo>
                    <a:pt x="6375400" y="914400"/>
                  </a:lnTo>
                  <a:lnTo>
                    <a:pt x="6565900" y="1358900"/>
                  </a:lnTo>
                  <a:cubicBezTo>
                    <a:pt x="6578600" y="1371600"/>
                    <a:pt x="6578600" y="1384300"/>
                    <a:pt x="6565900" y="1397000"/>
                  </a:cubicBezTo>
                  <a:cubicBezTo>
                    <a:pt x="6565900" y="1409700"/>
                    <a:pt x="6553200" y="1409700"/>
                    <a:pt x="6540500" y="1409700"/>
                  </a:cubicBezTo>
                  <a:lnTo>
                    <a:pt x="6477000" y="1409700"/>
                  </a:lnTo>
                  <a:cubicBezTo>
                    <a:pt x="6413500" y="1409700"/>
                    <a:pt x="6362700" y="1371600"/>
                    <a:pt x="6337300" y="1320800"/>
                  </a:cubicBezTo>
                  <a:lnTo>
                    <a:pt x="6184900" y="965200"/>
                  </a:lnTo>
                  <a:cubicBezTo>
                    <a:pt x="6184900" y="952500"/>
                    <a:pt x="6172200" y="965200"/>
                    <a:pt x="6172200" y="965200"/>
                  </a:cubicBezTo>
                  <a:lnTo>
                    <a:pt x="6235700" y="1409700"/>
                  </a:lnTo>
                  <a:lnTo>
                    <a:pt x="6311900" y="2222500"/>
                  </a:lnTo>
                  <a:cubicBezTo>
                    <a:pt x="6311900" y="2235200"/>
                    <a:pt x="6299200" y="2235200"/>
                    <a:pt x="6299200" y="2247900"/>
                  </a:cubicBezTo>
                  <a:cubicBezTo>
                    <a:pt x="6286500" y="2247900"/>
                    <a:pt x="6286500" y="2260600"/>
                    <a:pt x="6273800" y="2260600"/>
                  </a:cubicBezTo>
                  <a:lnTo>
                    <a:pt x="6223000" y="2260600"/>
                  </a:lnTo>
                  <a:cubicBezTo>
                    <a:pt x="6146800" y="2260600"/>
                    <a:pt x="6083300" y="2209800"/>
                    <a:pt x="6083300" y="2133600"/>
                  </a:cubicBezTo>
                  <a:lnTo>
                    <a:pt x="5969000" y="1447800"/>
                  </a:lnTo>
                  <a:cubicBezTo>
                    <a:pt x="5956300" y="1447800"/>
                    <a:pt x="5956300" y="1447800"/>
                    <a:pt x="5943600" y="1447800"/>
                  </a:cubicBezTo>
                  <a:lnTo>
                    <a:pt x="5829300" y="2133600"/>
                  </a:lnTo>
                  <a:cubicBezTo>
                    <a:pt x="5829300" y="2209800"/>
                    <a:pt x="5765800" y="2260600"/>
                    <a:pt x="5689600" y="2260600"/>
                  </a:cubicBezTo>
                  <a:lnTo>
                    <a:pt x="5638800" y="2260600"/>
                  </a:lnTo>
                  <a:cubicBezTo>
                    <a:pt x="5626100" y="2260600"/>
                    <a:pt x="5626100" y="2247900"/>
                    <a:pt x="5613400" y="2247900"/>
                  </a:cubicBezTo>
                  <a:cubicBezTo>
                    <a:pt x="5613400" y="2235200"/>
                    <a:pt x="5600700" y="2235200"/>
                    <a:pt x="5600700" y="2222500"/>
                  </a:cubicBezTo>
                  <a:lnTo>
                    <a:pt x="5676900" y="1409700"/>
                  </a:lnTo>
                  <a:lnTo>
                    <a:pt x="5740400" y="965200"/>
                  </a:lnTo>
                  <a:moveTo>
                    <a:pt x="7289800" y="0"/>
                  </a:moveTo>
                  <a:cubicBezTo>
                    <a:pt x="7175500" y="0"/>
                    <a:pt x="7073900" y="88900"/>
                    <a:pt x="7073900" y="215900"/>
                  </a:cubicBezTo>
                  <a:lnTo>
                    <a:pt x="7073900" y="279400"/>
                  </a:lnTo>
                  <a:cubicBezTo>
                    <a:pt x="7073900" y="393700"/>
                    <a:pt x="7175500" y="495300"/>
                    <a:pt x="7289800" y="495300"/>
                  </a:cubicBezTo>
                  <a:cubicBezTo>
                    <a:pt x="7404100" y="495300"/>
                    <a:pt x="7505700" y="393700"/>
                    <a:pt x="7505700" y="279400"/>
                  </a:cubicBezTo>
                  <a:lnTo>
                    <a:pt x="7505700" y="215900"/>
                  </a:lnTo>
                  <a:cubicBezTo>
                    <a:pt x="7505700" y="88900"/>
                    <a:pt x="7404100" y="0"/>
                    <a:pt x="7289800" y="0"/>
                  </a:cubicBezTo>
                  <a:moveTo>
                    <a:pt x="7073900" y="965200"/>
                  </a:moveTo>
                  <a:cubicBezTo>
                    <a:pt x="7073900" y="965200"/>
                    <a:pt x="7061200" y="952500"/>
                    <a:pt x="7061200" y="965200"/>
                  </a:cubicBezTo>
                  <a:lnTo>
                    <a:pt x="6908800" y="1320800"/>
                  </a:lnTo>
                  <a:cubicBezTo>
                    <a:pt x="6883400" y="1371600"/>
                    <a:pt x="6832600" y="1409700"/>
                    <a:pt x="6769100" y="1409700"/>
                  </a:cubicBezTo>
                  <a:lnTo>
                    <a:pt x="6705600" y="1409700"/>
                  </a:lnTo>
                  <a:cubicBezTo>
                    <a:pt x="6692900" y="1409700"/>
                    <a:pt x="6680200" y="1409700"/>
                    <a:pt x="6680200" y="1397000"/>
                  </a:cubicBezTo>
                  <a:cubicBezTo>
                    <a:pt x="6667500" y="1384300"/>
                    <a:pt x="6667500" y="1371600"/>
                    <a:pt x="6680200" y="1358900"/>
                  </a:cubicBezTo>
                  <a:lnTo>
                    <a:pt x="6870700" y="914400"/>
                  </a:lnTo>
                  <a:lnTo>
                    <a:pt x="6934200" y="736600"/>
                  </a:lnTo>
                  <a:cubicBezTo>
                    <a:pt x="6985000" y="635000"/>
                    <a:pt x="7086600" y="558800"/>
                    <a:pt x="7200900" y="558800"/>
                  </a:cubicBezTo>
                  <a:lnTo>
                    <a:pt x="7378700" y="558800"/>
                  </a:lnTo>
                  <a:cubicBezTo>
                    <a:pt x="7493000" y="558800"/>
                    <a:pt x="7594600" y="635000"/>
                    <a:pt x="7645400" y="736600"/>
                  </a:cubicBezTo>
                  <a:lnTo>
                    <a:pt x="7708900" y="914400"/>
                  </a:lnTo>
                  <a:lnTo>
                    <a:pt x="7899400" y="1358900"/>
                  </a:lnTo>
                  <a:cubicBezTo>
                    <a:pt x="7912100" y="1371600"/>
                    <a:pt x="7912100" y="1384300"/>
                    <a:pt x="7899400" y="1397000"/>
                  </a:cubicBezTo>
                  <a:cubicBezTo>
                    <a:pt x="7899400" y="1409700"/>
                    <a:pt x="7886700" y="1409700"/>
                    <a:pt x="7874000" y="1409700"/>
                  </a:cubicBezTo>
                  <a:lnTo>
                    <a:pt x="7810500" y="1409700"/>
                  </a:lnTo>
                  <a:cubicBezTo>
                    <a:pt x="7747000" y="1409700"/>
                    <a:pt x="7696200" y="1371600"/>
                    <a:pt x="7670800" y="1320800"/>
                  </a:cubicBezTo>
                  <a:lnTo>
                    <a:pt x="7518400" y="965200"/>
                  </a:lnTo>
                  <a:cubicBezTo>
                    <a:pt x="7518400" y="952500"/>
                    <a:pt x="7505700" y="965200"/>
                    <a:pt x="7505700" y="965200"/>
                  </a:cubicBezTo>
                  <a:lnTo>
                    <a:pt x="7569200" y="1409700"/>
                  </a:lnTo>
                  <a:lnTo>
                    <a:pt x="7645400" y="2222500"/>
                  </a:lnTo>
                  <a:cubicBezTo>
                    <a:pt x="7645400" y="2235200"/>
                    <a:pt x="7632700" y="2235200"/>
                    <a:pt x="7632700" y="2247900"/>
                  </a:cubicBezTo>
                  <a:cubicBezTo>
                    <a:pt x="7620000" y="2247900"/>
                    <a:pt x="7620000" y="2260600"/>
                    <a:pt x="7607300" y="2260600"/>
                  </a:cubicBezTo>
                  <a:lnTo>
                    <a:pt x="7556500" y="2260600"/>
                  </a:lnTo>
                  <a:cubicBezTo>
                    <a:pt x="7480300" y="2260600"/>
                    <a:pt x="7416800" y="2209800"/>
                    <a:pt x="7416800" y="2133600"/>
                  </a:cubicBezTo>
                  <a:lnTo>
                    <a:pt x="7302500" y="1447800"/>
                  </a:lnTo>
                  <a:cubicBezTo>
                    <a:pt x="7289800" y="1447800"/>
                    <a:pt x="7289800" y="1447800"/>
                    <a:pt x="7277100" y="1447800"/>
                  </a:cubicBezTo>
                  <a:lnTo>
                    <a:pt x="7162800" y="2133600"/>
                  </a:lnTo>
                  <a:cubicBezTo>
                    <a:pt x="7162800" y="2209800"/>
                    <a:pt x="7099300" y="2260600"/>
                    <a:pt x="7023100" y="2260600"/>
                  </a:cubicBezTo>
                  <a:lnTo>
                    <a:pt x="6972300" y="2260600"/>
                  </a:lnTo>
                  <a:cubicBezTo>
                    <a:pt x="6959600" y="2260600"/>
                    <a:pt x="6959600" y="2247900"/>
                    <a:pt x="6946900" y="2247900"/>
                  </a:cubicBezTo>
                  <a:cubicBezTo>
                    <a:pt x="6946900" y="2235200"/>
                    <a:pt x="6934200" y="2235200"/>
                    <a:pt x="6934200" y="2222500"/>
                  </a:cubicBezTo>
                  <a:lnTo>
                    <a:pt x="7010400" y="1409700"/>
                  </a:lnTo>
                  <a:lnTo>
                    <a:pt x="7073900" y="965200"/>
                  </a:lnTo>
                </a:path>
              </a:pathLst>
            </a:custGeom>
            <a:solidFill>
              <a:srgbClr val="03989E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013700" y="0"/>
              <a:ext cx="5245100" cy="2260600"/>
            </a:xfrm>
            <a:custGeom>
              <a:avLst/>
              <a:gdLst/>
              <a:ahLst/>
              <a:cxnLst/>
              <a:rect l="l" t="t" r="r" b="b"/>
              <a:pathLst>
                <a:path w="5245100" h="2260600" extrusionOk="0">
                  <a:moveTo>
                    <a:pt x="622300" y="0"/>
                  </a:moveTo>
                  <a:cubicBezTo>
                    <a:pt x="508000" y="0"/>
                    <a:pt x="406400" y="88900"/>
                    <a:pt x="406400" y="215900"/>
                  </a:cubicBezTo>
                  <a:lnTo>
                    <a:pt x="406400" y="279400"/>
                  </a:lnTo>
                  <a:cubicBezTo>
                    <a:pt x="406400" y="393700"/>
                    <a:pt x="508000" y="495300"/>
                    <a:pt x="622300" y="495300"/>
                  </a:cubicBezTo>
                  <a:cubicBezTo>
                    <a:pt x="736600" y="495300"/>
                    <a:pt x="838200" y="393700"/>
                    <a:pt x="838200" y="279400"/>
                  </a:cubicBezTo>
                  <a:lnTo>
                    <a:pt x="838200" y="215900"/>
                  </a:lnTo>
                  <a:cubicBezTo>
                    <a:pt x="838200" y="88900"/>
                    <a:pt x="736600" y="0"/>
                    <a:pt x="622300" y="0"/>
                  </a:cubicBezTo>
                  <a:moveTo>
                    <a:pt x="406400" y="965200"/>
                  </a:moveTo>
                  <a:cubicBezTo>
                    <a:pt x="406400" y="965200"/>
                    <a:pt x="393700" y="952500"/>
                    <a:pt x="393700" y="965200"/>
                  </a:cubicBezTo>
                  <a:lnTo>
                    <a:pt x="241300" y="1320800"/>
                  </a:lnTo>
                  <a:cubicBezTo>
                    <a:pt x="215900" y="1371600"/>
                    <a:pt x="165100" y="1409700"/>
                    <a:pt x="101600" y="1409700"/>
                  </a:cubicBezTo>
                  <a:lnTo>
                    <a:pt x="38100" y="1409700"/>
                  </a:lnTo>
                  <a:cubicBezTo>
                    <a:pt x="25400" y="1409700"/>
                    <a:pt x="12700" y="1409700"/>
                    <a:pt x="12700" y="1397000"/>
                  </a:cubicBezTo>
                  <a:cubicBezTo>
                    <a:pt x="0" y="1384300"/>
                    <a:pt x="0" y="1371600"/>
                    <a:pt x="12700" y="1358900"/>
                  </a:cubicBezTo>
                  <a:lnTo>
                    <a:pt x="203200" y="914400"/>
                  </a:lnTo>
                  <a:lnTo>
                    <a:pt x="266700" y="736600"/>
                  </a:lnTo>
                  <a:cubicBezTo>
                    <a:pt x="317500" y="635000"/>
                    <a:pt x="419100" y="558800"/>
                    <a:pt x="533400" y="558800"/>
                  </a:cubicBezTo>
                  <a:lnTo>
                    <a:pt x="711200" y="558800"/>
                  </a:lnTo>
                  <a:cubicBezTo>
                    <a:pt x="825500" y="558800"/>
                    <a:pt x="927100" y="635000"/>
                    <a:pt x="977900" y="736600"/>
                  </a:cubicBezTo>
                  <a:lnTo>
                    <a:pt x="1041400" y="914400"/>
                  </a:lnTo>
                  <a:lnTo>
                    <a:pt x="1231900" y="1358900"/>
                  </a:lnTo>
                  <a:cubicBezTo>
                    <a:pt x="1244600" y="1371600"/>
                    <a:pt x="1244600" y="1384300"/>
                    <a:pt x="1231900" y="1397000"/>
                  </a:cubicBezTo>
                  <a:cubicBezTo>
                    <a:pt x="1231900" y="1409700"/>
                    <a:pt x="1219200" y="1409700"/>
                    <a:pt x="1206500" y="1409700"/>
                  </a:cubicBezTo>
                  <a:lnTo>
                    <a:pt x="1143000" y="1409700"/>
                  </a:lnTo>
                  <a:cubicBezTo>
                    <a:pt x="1079500" y="1409700"/>
                    <a:pt x="1028700" y="1371600"/>
                    <a:pt x="1003300" y="1320800"/>
                  </a:cubicBezTo>
                  <a:lnTo>
                    <a:pt x="850900" y="965200"/>
                  </a:lnTo>
                  <a:cubicBezTo>
                    <a:pt x="850900" y="952500"/>
                    <a:pt x="838200" y="965200"/>
                    <a:pt x="838200" y="965200"/>
                  </a:cubicBezTo>
                  <a:lnTo>
                    <a:pt x="901700" y="1409700"/>
                  </a:lnTo>
                  <a:lnTo>
                    <a:pt x="977900" y="2222500"/>
                  </a:lnTo>
                  <a:cubicBezTo>
                    <a:pt x="977900" y="2235200"/>
                    <a:pt x="965200" y="2235200"/>
                    <a:pt x="965200" y="2247900"/>
                  </a:cubicBezTo>
                  <a:cubicBezTo>
                    <a:pt x="952500" y="2247900"/>
                    <a:pt x="952500" y="2260600"/>
                    <a:pt x="939800" y="2260600"/>
                  </a:cubicBezTo>
                  <a:lnTo>
                    <a:pt x="889000" y="2260600"/>
                  </a:lnTo>
                  <a:cubicBezTo>
                    <a:pt x="812800" y="2260600"/>
                    <a:pt x="749300" y="2209800"/>
                    <a:pt x="749300" y="2133600"/>
                  </a:cubicBezTo>
                  <a:lnTo>
                    <a:pt x="635000" y="1447800"/>
                  </a:lnTo>
                  <a:cubicBezTo>
                    <a:pt x="622300" y="1447800"/>
                    <a:pt x="622300" y="1447800"/>
                    <a:pt x="609600" y="1447800"/>
                  </a:cubicBezTo>
                  <a:lnTo>
                    <a:pt x="495300" y="2133600"/>
                  </a:lnTo>
                  <a:cubicBezTo>
                    <a:pt x="495300" y="2209800"/>
                    <a:pt x="431800" y="2260600"/>
                    <a:pt x="355600" y="2260600"/>
                  </a:cubicBezTo>
                  <a:lnTo>
                    <a:pt x="304800" y="2260600"/>
                  </a:lnTo>
                  <a:cubicBezTo>
                    <a:pt x="292100" y="2260600"/>
                    <a:pt x="292100" y="2247900"/>
                    <a:pt x="279400" y="2247900"/>
                  </a:cubicBezTo>
                  <a:cubicBezTo>
                    <a:pt x="279400" y="2235200"/>
                    <a:pt x="266700" y="2235200"/>
                    <a:pt x="266700" y="2222500"/>
                  </a:cubicBezTo>
                  <a:lnTo>
                    <a:pt x="342900" y="1409700"/>
                  </a:lnTo>
                  <a:lnTo>
                    <a:pt x="406400" y="965200"/>
                  </a:lnTo>
                  <a:moveTo>
                    <a:pt x="1955800" y="0"/>
                  </a:moveTo>
                  <a:cubicBezTo>
                    <a:pt x="1841500" y="0"/>
                    <a:pt x="1739900" y="88900"/>
                    <a:pt x="1739900" y="215900"/>
                  </a:cubicBezTo>
                  <a:lnTo>
                    <a:pt x="1739900" y="279400"/>
                  </a:lnTo>
                  <a:cubicBezTo>
                    <a:pt x="1739900" y="393700"/>
                    <a:pt x="1841500" y="495300"/>
                    <a:pt x="1955800" y="495300"/>
                  </a:cubicBezTo>
                  <a:cubicBezTo>
                    <a:pt x="2070100" y="495300"/>
                    <a:pt x="2171700" y="393700"/>
                    <a:pt x="2171700" y="279400"/>
                  </a:cubicBezTo>
                  <a:lnTo>
                    <a:pt x="2171700" y="215900"/>
                  </a:lnTo>
                  <a:cubicBezTo>
                    <a:pt x="2171700" y="88900"/>
                    <a:pt x="2070100" y="0"/>
                    <a:pt x="1955800" y="0"/>
                  </a:cubicBezTo>
                  <a:moveTo>
                    <a:pt x="1739900" y="965200"/>
                  </a:moveTo>
                  <a:cubicBezTo>
                    <a:pt x="1739900" y="965200"/>
                    <a:pt x="1727200" y="952500"/>
                    <a:pt x="1727200" y="965200"/>
                  </a:cubicBezTo>
                  <a:lnTo>
                    <a:pt x="1574800" y="1320800"/>
                  </a:lnTo>
                  <a:cubicBezTo>
                    <a:pt x="1549400" y="1371600"/>
                    <a:pt x="1498600" y="1409700"/>
                    <a:pt x="1435100" y="1409700"/>
                  </a:cubicBezTo>
                  <a:lnTo>
                    <a:pt x="1371600" y="1409700"/>
                  </a:lnTo>
                  <a:cubicBezTo>
                    <a:pt x="1358900" y="1409700"/>
                    <a:pt x="1346200" y="1409700"/>
                    <a:pt x="1346200" y="1397000"/>
                  </a:cubicBezTo>
                  <a:cubicBezTo>
                    <a:pt x="1333500" y="1384300"/>
                    <a:pt x="1333500" y="1371600"/>
                    <a:pt x="1346200" y="1358900"/>
                  </a:cubicBezTo>
                  <a:lnTo>
                    <a:pt x="1536700" y="914400"/>
                  </a:lnTo>
                  <a:lnTo>
                    <a:pt x="1600200" y="736600"/>
                  </a:lnTo>
                  <a:cubicBezTo>
                    <a:pt x="1651000" y="635000"/>
                    <a:pt x="1752600" y="558800"/>
                    <a:pt x="1866900" y="558800"/>
                  </a:cubicBezTo>
                  <a:lnTo>
                    <a:pt x="2044700" y="558800"/>
                  </a:lnTo>
                  <a:cubicBezTo>
                    <a:pt x="2159000" y="558800"/>
                    <a:pt x="2260600" y="635000"/>
                    <a:pt x="2311400" y="736600"/>
                  </a:cubicBezTo>
                  <a:lnTo>
                    <a:pt x="2374900" y="914400"/>
                  </a:lnTo>
                  <a:lnTo>
                    <a:pt x="2565400" y="1358900"/>
                  </a:lnTo>
                  <a:cubicBezTo>
                    <a:pt x="2578100" y="1371600"/>
                    <a:pt x="2578100" y="1384300"/>
                    <a:pt x="2565400" y="1397000"/>
                  </a:cubicBezTo>
                  <a:cubicBezTo>
                    <a:pt x="2565400" y="1409700"/>
                    <a:pt x="2552700" y="1409700"/>
                    <a:pt x="2540000" y="1409700"/>
                  </a:cubicBezTo>
                  <a:lnTo>
                    <a:pt x="2476500" y="1409700"/>
                  </a:lnTo>
                  <a:cubicBezTo>
                    <a:pt x="2413000" y="1409700"/>
                    <a:pt x="2362200" y="1371600"/>
                    <a:pt x="2336800" y="1320800"/>
                  </a:cubicBezTo>
                  <a:lnTo>
                    <a:pt x="2184400" y="965200"/>
                  </a:lnTo>
                  <a:cubicBezTo>
                    <a:pt x="2184400" y="952500"/>
                    <a:pt x="2171700" y="965200"/>
                    <a:pt x="2171700" y="965200"/>
                  </a:cubicBezTo>
                  <a:lnTo>
                    <a:pt x="2235200" y="1409700"/>
                  </a:lnTo>
                  <a:lnTo>
                    <a:pt x="2311400" y="2222500"/>
                  </a:lnTo>
                  <a:cubicBezTo>
                    <a:pt x="2311400" y="2235200"/>
                    <a:pt x="2298700" y="2235200"/>
                    <a:pt x="2298700" y="2247900"/>
                  </a:cubicBezTo>
                  <a:cubicBezTo>
                    <a:pt x="2286000" y="2247900"/>
                    <a:pt x="2286000" y="2260600"/>
                    <a:pt x="2273300" y="2260600"/>
                  </a:cubicBezTo>
                  <a:lnTo>
                    <a:pt x="2222500" y="2260600"/>
                  </a:lnTo>
                  <a:cubicBezTo>
                    <a:pt x="2146300" y="2260600"/>
                    <a:pt x="2082800" y="2209800"/>
                    <a:pt x="2082800" y="2133600"/>
                  </a:cubicBezTo>
                  <a:lnTo>
                    <a:pt x="1968500" y="1447800"/>
                  </a:lnTo>
                  <a:cubicBezTo>
                    <a:pt x="1955800" y="1447800"/>
                    <a:pt x="1955800" y="1447800"/>
                    <a:pt x="1943100" y="1447800"/>
                  </a:cubicBezTo>
                  <a:lnTo>
                    <a:pt x="1828800" y="2133600"/>
                  </a:lnTo>
                  <a:cubicBezTo>
                    <a:pt x="1828800" y="2209800"/>
                    <a:pt x="1765300" y="2260600"/>
                    <a:pt x="1689100" y="2260600"/>
                  </a:cubicBezTo>
                  <a:lnTo>
                    <a:pt x="1638300" y="2260600"/>
                  </a:lnTo>
                  <a:cubicBezTo>
                    <a:pt x="1625600" y="2260600"/>
                    <a:pt x="1625600" y="2247900"/>
                    <a:pt x="1612900" y="2247900"/>
                  </a:cubicBezTo>
                  <a:cubicBezTo>
                    <a:pt x="1612900" y="2235200"/>
                    <a:pt x="1600200" y="2235200"/>
                    <a:pt x="1600200" y="2222500"/>
                  </a:cubicBezTo>
                  <a:lnTo>
                    <a:pt x="1676400" y="1409700"/>
                  </a:lnTo>
                  <a:lnTo>
                    <a:pt x="1739900" y="965200"/>
                  </a:lnTo>
                  <a:moveTo>
                    <a:pt x="3289300" y="0"/>
                  </a:moveTo>
                  <a:cubicBezTo>
                    <a:pt x="3175000" y="0"/>
                    <a:pt x="3073400" y="88900"/>
                    <a:pt x="3073400" y="215900"/>
                  </a:cubicBezTo>
                  <a:lnTo>
                    <a:pt x="3073400" y="279400"/>
                  </a:lnTo>
                  <a:cubicBezTo>
                    <a:pt x="3073400" y="393700"/>
                    <a:pt x="3175000" y="495300"/>
                    <a:pt x="3289300" y="495300"/>
                  </a:cubicBezTo>
                  <a:cubicBezTo>
                    <a:pt x="3403600" y="495300"/>
                    <a:pt x="3505200" y="393700"/>
                    <a:pt x="3505200" y="279400"/>
                  </a:cubicBezTo>
                  <a:lnTo>
                    <a:pt x="3505200" y="215900"/>
                  </a:lnTo>
                  <a:cubicBezTo>
                    <a:pt x="3505200" y="88900"/>
                    <a:pt x="3403600" y="0"/>
                    <a:pt x="3289300" y="0"/>
                  </a:cubicBezTo>
                  <a:moveTo>
                    <a:pt x="3073400" y="965200"/>
                  </a:moveTo>
                  <a:cubicBezTo>
                    <a:pt x="3073400" y="965200"/>
                    <a:pt x="3060700" y="952500"/>
                    <a:pt x="3060700" y="965200"/>
                  </a:cubicBezTo>
                  <a:lnTo>
                    <a:pt x="2908300" y="1320800"/>
                  </a:lnTo>
                  <a:cubicBezTo>
                    <a:pt x="2882900" y="1371600"/>
                    <a:pt x="2832100" y="1409700"/>
                    <a:pt x="2768600" y="1409700"/>
                  </a:cubicBezTo>
                  <a:lnTo>
                    <a:pt x="2705100" y="1409700"/>
                  </a:lnTo>
                  <a:cubicBezTo>
                    <a:pt x="2692400" y="1409700"/>
                    <a:pt x="2679700" y="1409700"/>
                    <a:pt x="2679700" y="1397000"/>
                  </a:cubicBezTo>
                  <a:cubicBezTo>
                    <a:pt x="2667000" y="1384300"/>
                    <a:pt x="2667000" y="1371600"/>
                    <a:pt x="2679700" y="1358900"/>
                  </a:cubicBezTo>
                  <a:lnTo>
                    <a:pt x="2870200" y="914400"/>
                  </a:lnTo>
                  <a:lnTo>
                    <a:pt x="2933700" y="736600"/>
                  </a:lnTo>
                  <a:cubicBezTo>
                    <a:pt x="2984500" y="635000"/>
                    <a:pt x="3086100" y="558800"/>
                    <a:pt x="3200400" y="558800"/>
                  </a:cubicBezTo>
                  <a:lnTo>
                    <a:pt x="3378200" y="558800"/>
                  </a:lnTo>
                  <a:cubicBezTo>
                    <a:pt x="3492500" y="558800"/>
                    <a:pt x="3594100" y="635000"/>
                    <a:pt x="3644900" y="736600"/>
                  </a:cubicBezTo>
                  <a:lnTo>
                    <a:pt x="3708400" y="914400"/>
                  </a:lnTo>
                  <a:lnTo>
                    <a:pt x="3898900" y="1358900"/>
                  </a:lnTo>
                  <a:cubicBezTo>
                    <a:pt x="3911600" y="1371600"/>
                    <a:pt x="3911600" y="1384300"/>
                    <a:pt x="3898900" y="1397000"/>
                  </a:cubicBezTo>
                  <a:cubicBezTo>
                    <a:pt x="3898900" y="1409700"/>
                    <a:pt x="3886200" y="1409700"/>
                    <a:pt x="3873500" y="1409700"/>
                  </a:cubicBezTo>
                  <a:lnTo>
                    <a:pt x="3810000" y="1409700"/>
                  </a:lnTo>
                  <a:cubicBezTo>
                    <a:pt x="3746500" y="1409700"/>
                    <a:pt x="3695700" y="1371600"/>
                    <a:pt x="3670300" y="1320800"/>
                  </a:cubicBezTo>
                  <a:lnTo>
                    <a:pt x="3517900" y="965200"/>
                  </a:lnTo>
                  <a:cubicBezTo>
                    <a:pt x="3517900" y="952500"/>
                    <a:pt x="3505200" y="965200"/>
                    <a:pt x="3505200" y="965200"/>
                  </a:cubicBezTo>
                  <a:lnTo>
                    <a:pt x="3568700" y="1409700"/>
                  </a:lnTo>
                  <a:lnTo>
                    <a:pt x="3644900" y="2222500"/>
                  </a:lnTo>
                  <a:cubicBezTo>
                    <a:pt x="3644900" y="2235200"/>
                    <a:pt x="3632200" y="2235200"/>
                    <a:pt x="3632200" y="2247900"/>
                  </a:cubicBezTo>
                  <a:cubicBezTo>
                    <a:pt x="3619500" y="2247900"/>
                    <a:pt x="3619500" y="2260600"/>
                    <a:pt x="3606800" y="2260600"/>
                  </a:cubicBezTo>
                  <a:lnTo>
                    <a:pt x="3556000" y="2260600"/>
                  </a:lnTo>
                  <a:cubicBezTo>
                    <a:pt x="3479800" y="2260600"/>
                    <a:pt x="3416300" y="2209800"/>
                    <a:pt x="3416300" y="2133600"/>
                  </a:cubicBezTo>
                  <a:lnTo>
                    <a:pt x="3302000" y="1447800"/>
                  </a:lnTo>
                  <a:cubicBezTo>
                    <a:pt x="3289300" y="1447800"/>
                    <a:pt x="3289300" y="1447800"/>
                    <a:pt x="3276600" y="1447800"/>
                  </a:cubicBezTo>
                  <a:lnTo>
                    <a:pt x="3162300" y="2133600"/>
                  </a:lnTo>
                  <a:cubicBezTo>
                    <a:pt x="3162300" y="2209800"/>
                    <a:pt x="3098800" y="2260600"/>
                    <a:pt x="3022600" y="2260600"/>
                  </a:cubicBezTo>
                  <a:lnTo>
                    <a:pt x="2971800" y="2260600"/>
                  </a:lnTo>
                  <a:cubicBezTo>
                    <a:pt x="2959100" y="2260600"/>
                    <a:pt x="2959100" y="2247900"/>
                    <a:pt x="2946400" y="2247900"/>
                  </a:cubicBezTo>
                  <a:cubicBezTo>
                    <a:pt x="2946400" y="2235200"/>
                    <a:pt x="2933700" y="2235200"/>
                    <a:pt x="2933700" y="2222500"/>
                  </a:cubicBezTo>
                  <a:lnTo>
                    <a:pt x="3009900" y="1409700"/>
                  </a:lnTo>
                  <a:lnTo>
                    <a:pt x="3073400" y="965200"/>
                  </a:lnTo>
                  <a:moveTo>
                    <a:pt x="4622800" y="0"/>
                  </a:moveTo>
                  <a:cubicBezTo>
                    <a:pt x="4508500" y="0"/>
                    <a:pt x="4406900" y="88900"/>
                    <a:pt x="4406900" y="215900"/>
                  </a:cubicBezTo>
                  <a:lnTo>
                    <a:pt x="4406900" y="279400"/>
                  </a:lnTo>
                  <a:cubicBezTo>
                    <a:pt x="4406900" y="393700"/>
                    <a:pt x="4508500" y="495300"/>
                    <a:pt x="4622800" y="495300"/>
                  </a:cubicBezTo>
                  <a:cubicBezTo>
                    <a:pt x="4737100" y="495300"/>
                    <a:pt x="4838700" y="393700"/>
                    <a:pt x="4838700" y="279400"/>
                  </a:cubicBezTo>
                  <a:lnTo>
                    <a:pt x="4838700" y="215900"/>
                  </a:lnTo>
                  <a:cubicBezTo>
                    <a:pt x="4838700" y="88900"/>
                    <a:pt x="4737100" y="0"/>
                    <a:pt x="4622800" y="0"/>
                  </a:cubicBezTo>
                  <a:moveTo>
                    <a:pt x="4406900" y="965200"/>
                  </a:moveTo>
                  <a:cubicBezTo>
                    <a:pt x="4406900" y="965200"/>
                    <a:pt x="4394200" y="952500"/>
                    <a:pt x="4394200" y="965200"/>
                  </a:cubicBezTo>
                  <a:lnTo>
                    <a:pt x="4241800" y="1320800"/>
                  </a:lnTo>
                  <a:cubicBezTo>
                    <a:pt x="4216400" y="1371600"/>
                    <a:pt x="4165600" y="1409700"/>
                    <a:pt x="4102100" y="1409700"/>
                  </a:cubicBezTo>
                  <a:lnTo>
                    <a:pt x="4038600" y="1409700"/>
                  </a:lnTo>
                  <a:cubicBezTo>
                    <a:pt x="4025900" y="1409700"/>
                    <a:pt x="4013200" y="1409700"/>
                    <a:pt x="4013200" y="1397000"/>
                  </a:cubicBezTo>
                  <a:cubicBezTo>
                    <a:pt x="4000500" y="1384300"/>
                    <a:pt x="4000500" y="1371600"/>
                    <a:pt x="4013200" y="1358900"/>
                  </a:cubicBezTo>
                  <a:lnTo>
                    <a:pt x="4203700" y="914400"/>
                  </a:lnTo>
                  <a:lnTo>
                    <a:pt x="4267200" y="736600"/>
                  </a:lnTo>
                  <a:cubicBezTo>
                    <a:pt x="4318000" y="635000"/>
                    <a:pt x="4419600" y="558800"/>
                    <a:pt x="4533900" y="558800"/>
                  </a:cubicBezTo>
                  <a:lnTo>
                    <a:pt x="4711700" y="558800"/>
                  </a:lnTo>
                  <a:cubicBezTo>
                    <a:pt x="4826000" y="558800"/>
                    <a:pt x="4927600" y="635000"/>
                    <a:pt x="4978400" y="736600"/>
                  </a:cubicBezTo>
                  <a:lnTo>
                    <a:pt x="5041900" y="914400"/>
                  </a:lnTo>
                  <a:lnTo>
                    <a:pt x="5232400" y="1358900"/>
                  </a:lnTo>
                  <a:cubicBezTo>
                    <a:pt x="5245100" y="1371600"/>
                    <a:pt x="5245100" y="1384300"/>
                    <a:pt x="5232400" y="1397000"/>
                  </a:cubicBezTo>
                  <a:cubicBezTo>
                    <a:pt x="5232400" y="1409700"/>
                    <a:pt x="5219700" y="1409700"/>
                    <a:pt x="5207000" y="1409700"/>
                  </a:cubicBezTo>
                  <a:lnTo>
                    <a:pt x="5143500" y="1409700"/>
                  </a:lnTo>
                  <a:cubicBezTo>
                    <a:pt x="5080000" y="1409700"/>
                    <a:pt x="5029200" y="1371600"/>
                    <a:pt x="5003800" y="1320800"/>
                  </a:cubicBezTo>
                  <a:lnTo>
                    <a:pt x="4851400" y="965200"/>
                  </a:lnTo>
                  <a:cubicBezTo>
                    <a:pt x="4851400" y="952500"/>
                    <a:pt x="4838700" y="965200"/>
                    <a:pt x="4838700" y="965200"/>
                  </a:cubicBezTo>
                  <a:lnTo>
                    <a:pt x="4902200" y="1409700"/>
                  </a:lnTo>
                  <a:lnTo>
                    <a:pt x="4978400" y="2222500"/>
                  </a:lnTo>
                  <a:cubicBezTo>
                    <a:pt x="4978400" y="2235200"/>
                    <a:pt x="4965700" y="2235200"/>
                    <a:pt x="4965700" y="2247900"/>
                  </a:cubicBezTo>
                  <a:cubicBezTo>
                    <a:pt x="4953000" y="2247900"/>
                    <a:pt x="4953000" y="2260600"/>
                    <a:pt x="4940300" y="2260600"/>
                  </a:cubicBezTo>
                  <a:lnTo>
                    <a:pt x="4889500" y="2260600"/>
                  </a:lnTo>
                  <a:cubicBezTo>
                    <a:pt x="4813300" y="2260600"/>
                    <a:pt x="4749800" y="2209800"/>
                    <a:pt x="4749800" y="2133600"/>
                  </a:cubicBezTo>
                  <a:lnTo>
                    <a:pt x="4635500" y="1447800"/>
                  </a:lnTo>
                  <a:cubicBezTo>
                    <a:pt x="4622800" y="1447800"/>
                    <a:pt x="4622800" y="1447800"/>
                    <a:pt x="4610100" y="1447800"/>
                  </a:cubicBezTo>
                  <a:lnTo>
                    <a:pt x="4495800" y="2133600"/>
                  </a:lnTo>
                  <a:cubicBezTo>
                    <a:pt x="4495800" y="2209800"/>
                    <a:pt x="4432300" y="2260600"/>
                    <a:pt x="4356100" y="2260600"/>
                  </a:cubicBezTo>
                  <a:lnTo>
                    <a:pt x="4305300" y="2260600"/>
                  </a:lnTo>
                  <a:cubicBezTo>
                    <a:pt x="4292600" y="2260600"/>
                    <a:pt x="4292600" y="2247900"/>
                    <a:pt x="4279900" y="2247900"/>
                  </a:cubicBezTo>
                  <a:cubicBezTo>
                    <a:pt x="4279900" y="2235200"/>
                    <a:pt x="4267200" y="2235200"/>
                    <a:pt x="4267200" y="2222500"/>
                  </a:cubicBezTo>
                  <a:lnTo>
                    <a:pt x="4343400" y="1409700"/>
                  </a:lnTo>
                  <a:lnTo>
                    <a:pt x="4406900" y="965200"/>
                  </a:lnTo>
                </a:path>
              </a:pathLst>
            </a:custGeom>
            <a:solidFill>
              <a:srgbClr val="494F56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11"/>
          <p:cNvGrpSpPr/>
          <p:nvPr/>
        </p:nvGrpSpPr>
        <p:grpSpPr>
          <a:xfrm>
            <a:off x="4771556" y="4765121"/>
            <a:ext cx="10681995" cy="1527726"/>
            <a:chOff x="12700" y="0"/>
            <a:chExt cx="13246100" cy="2260600"/>
          </a:xfrm>
        </p:grpSpPr>
        <p:sp>
          <p:nvSpPr>
            <p:cNvPr id="505" name="Google Shape;505;p11"/>
            <p:cNvSpPr/>
            <p:nvPr/>
          </p:nvSpPr>
          <p:spPr>
            <a:xfrm>
              <a:off x="12700" y="0"/>
              <a:ext cx="7912100" cy="2260600"/>
            </a:xfrm>
            <a:custGeom>
              <a:avLst/>
              <a:gdLst/>
              <a:ahLst/>
              <a:cxnLst/>
              <a:rect l="l" t="t" r="r" b="b"/>
              <a:pathLst>
                <a:path w="7912100" h="2260600" extrusionOk="0">
                  <a:moveTo>
                    <a:pt x="622300" y="0"/>
                  </a:moveTo>
                  <a:cubicBezTo>
                    <a:pt x="508000" y="0"/>
                    <a:pt x="406400" y="88900"/>
                    <a:pt x="406400" y="215900"/>
                  </a:cubicBezTo>
                  <a:lnTo>
                    <a:pt x="406400" y="279400"/>
                  </a:lnTo>
                  <a:cubicBezTo>
                    <a:pt x="406400" y="393700"/>
                    <a:pt x="508000" y="495300"/>
                    <a:pt x="622300" y="495300"/>
                  </a:cubicBezTo>
                  <a:cubicBezTo>
                    <a:pt x="736600" y="495300"/>
                    <a:pt x="838200" y="393700"/>
                    <a:pt x="838200" y="279400"/>
                  </a:cubicBezTo>
                  <a:lnTo>
                    <a:pt x="838200" y="215900"/>
                  </a:lnTo>
                  <a:cubicBezTo>
                    <a:pt x="838200" y="88900"/>
                    <a:pt x="736600" y="0"/>
                    <a:pt x="622300" y="0"/>
                  </a:cubicBezTo>
                  <a:moveTo>
                    <a:pt x="406400" y="965200"/>
                  </a:moveTo>
                  <a:cubicBezTo>
                    <a:pt x="406400" y="965200"/>
                    <a:pt x="393700" y="952500"/>
                    <a:pt x="393700" y="965200"/>
                  </a:cubicBezTo>
                  <a:lnTo>
                    <a:pt x="241300" y="1320800"/>
                  </a:lnTo>
                  <a:cubicBezTo>
                    <a:pt x="215900" y="1371600"/>
                    <a:pt x="165100" y="1409700"/>
                    <a:pt x="101600" y="1409700"/>
                  </a:cubicBezTo>
                  <a:lnTo>
                    <a:pt x="38100" y="1409700"/>
                  </a:lnTo>
                  <a:cubicBezTo>
                    <a:pt x="25400" y="1409700"/>
                    <a:pt x="12700" y="1409700"/>
                    <a:pt x="12700" y="1397000"/>
                  </a:cubicBezTo>
                  <a:cubicBezTo>
                    <a:pt x="0" y="1384300"/>
                    <a:pt x="0" y="1371600"/>
                    <a:pt x="12700" y="1358900"/>
                  </a:cubicBezTo>
                  <a:lnTo>
                    <a:pt x="203200" y="914400"/>
                  </a:lnTo>
                  <a:lnTo>
                    <a:pt x="266700" y="736600"/>
                  </a:lnTo>
                  <a:cubicBezTo>
                    <a:pt x="317500" y="635000"/>
                    <a:pt x="419100" y="558800"/>
                    <a:pt x="533400" y="558800"/>
                  </a:cubicBezTo>
                  <a:lnTo>
                    <a:pt x="711200" y="558800"/>
                  </a:lnTo>
                  <a:cubicBezTo>
                    <a:pt x="825500" y="558800"/>
                    <a:pt x="927100" y="635000"/>
                    <a:pt x="977900" y="736600"/>
                  </a:cubicBezTo>
                  <a:lnTo>
                    <a:pt x="1041400" y="914400"/>
                  </a:lnTo>
                  <a:lnTo>
                    <a:pt x="1231900" y="1358900"/>
                  </a:lnTo>
                  <a:cubicBezTo>
                    <a:pt x="1244600" y="1371600"/>
                    <a:pt x="1244600" y="1384300"/>
                    <a:pt x="1231900" y="1397000"/>
                  </a:cubicBezTo>
                  <a:cubicBezTo>
                    <a:pt x="1231900" y="1409700"/>
                    <a:pt x="1219200" y="1409700"/>
                    <a:pt x="1206500" y="1409700"/>
                  </a:cubicBezTo>
                  <a:lnTo>
                    <a:pt x="1143000" y="1409700"/>
                  </a:lnTo>
                  <a:cubicBezTo>
                    <a:pt x="1079500" y="1409700"/>
                    <a:pt x="1028700" y="1371600"/>
                    <a:pt x="1003300" y="1320800"/>
                  </a:cubicBezTo>
                  <a:lnTo>
                    <a:pt x="850900" y="965200"/>
                  </a:lnTo>
                  <a:cubicBezTo>
                    <a:pt x="850900" y="952500"/>
                    <a:pt x="838200" y="965200"/>
                    <a:pt x="838200" y="965200"/>
                  </a:cubicBezTo>
                  <a:lnTo>
                    <a:pt x="901700" y="1409700"/>
                  </a:lnTo>
                  <a:lnTo>
                    <a:pt x="977900" y="2222500"/>
                  </a:lnTo>
                  <a:cubicBezTo>
                    <a:pt x="977900" y="2235200"/>
                    <a:pt x="965200" y="2235200"/>
                    <a:pt x="965200" y="2247900"/>
                  </a:cubicBezTo>
                  <a:cubicBezTo>
                    <a:pt x="952500" y="2247900"/>
                    <a:pt x="952500" y="2260600"/>
                    <a:pt x="939800" y="2260600"/>
                  </a:cubicBezTo>
                  <a:lnTo>
                    <a:pt x="889000" y="2260600"/>
                  </a:lnTo>
                  <a:cubicBezTo>
                    <a:pt x="812800" y="2260600"/>
                    <a:pt x="749300" y="2209800"/>
                    <a:pt x="749300" y="2133600"/>
                  </a:cubicBezTo>
                  <a:lnTo>
                    <a:pt x="635000" y="1447800"/>
                  </a:lnTo>
                  <a:cubicBezTo>
                    <a:pt x="622300" y="1447800"/>
                    <a:pt x="622300" y="1447800"/>
                    <a:pt x="609600" y="1447800"/>
                  </a:cubicBezTo>
                  <a:lnTo>
                    <a:pt x="495300" y="2133600"/>
                  </a:lnTo>
                  <a:cubicBezTo>
                    <a:pt x="495300" y="2209800"/>
                    <a:pt x="431800" y="2260600"/>
                    <a:pt x="355600" y="2260600"/>
                  </a:cubicBezTo>
                  <a:lnTo>
                    <a:pt x="304800" y="2260600"/>
                  </a:lnTo>
                  <a:cubicBezTo>
                    <a:pt x="292100" y="2260600"/>
                    <a:pt x="292100" y="2247900"/>
                    <a:pt x="279400" y="2247900"/>
                  </a:cubicBezTo>
                  <a:cubicBezTo>
                    <a:pt x="279400" y="2235200"/>
                    <a:pt x="266700" y="2235200"/>
                    <a:pt x="266700" y="2222500"/>
                  </a:cubicBezTo>
                  <a:lnTo>
                    <a:pt x="342900" y="1409700"/>
                  </a:lnTo>
                  <a:lnTo>
                    <a:pt x="406400" y="965200"/>
                  </a:lnTo>
                  <a:moveTo>
                    <a:pt x="1955800" y="0"/>
                  </a:moveTo>
                  <a:cubicBezTo>
                    <a:pt x="1841500" y="0"/>
                    <a:pt x="1739900" y="88900"/>
                    <a:pt x="1739900" y="215900"/>
                  </a:cubicBezTo>
                  <a:lnTo>
                    <a:pt x="1739900" y="279400"/>
                  </a:lnTo>
                  <a:cubicBezTo>
                    <a:pt x="1739900" y="393700"/>
                    <a:pt x="1841500" y="495300"/>
                    <a:pt x="1955800" y="495300"/>
                  </a:cubicBezTo>
                  <a:cubicBezTo>
                    <a:pt x="2070100" y="495300"/>
                    <a:pt x="2171700" y="393700"/>
                    <a:pt x="2171700" y="279400"/>
                  </a:cubicBezTo>
                  <a:lnTo>
                    <a:pt x="2171700" y="215900"/>
                  </a:lnTo>
                  <a:cubicBezTo>
                    <a:pt x="2171700" y="88900"/>
                    <a:pt x="2070100" y="0"/>
                    <a:pt x="1955800" y="0"/>
                  </a:cubicBezTo>
                  <a:moveTo>
                    <a:pt x="1739900" y="965200"/>
                  </a:moveTo>
                  <a:cubicBezTo>
                    <a:pt x="1739900" y="965200"/>
                    <a:pt x="1727200" y="952500"/>
                    <a:pt x="1727200" y="965200"/>
                  </a:cubicBezTo>
                  <a:lnTo>
                    <a:pt x="1574800" y="1320800"/>
                  </a:lnTo>
                  <a:cubicBezTo>
                    <a:pt x="1549400" y="1371600"/>
                    <a:pt x="1498600" y="1409700"/>
                    <a:pt x="1435100" y="1409700"/>
                  </a:cubicBezTo>
                  <a:lnTo>
                    <a:pt x="1371600" y="1409700"/>
                  </a:lnTo>
                  <a:cubicBezTo>
                    <a:pt x="1358900" y="1409700"/>
                    <a:pt x="1346200" y="1409700"/>
                    <a:pt x="1346200" y="1397000"/>
                  </a:cubicBezTo>
                  <a:cubicBezTo>
                    <a:pt x="1333500" y="1384300"/>
                    <a:pt x="1333500" y="1371600"/>
                    <a:pt x="1346200" y="1358900"/>
                  </a:cubicBezTo>
                  <a:lnTo>
                    <a:pt x="1536700" y="914400"/>
                  </a:lnTo>
                  <a:lnTo>
                    <a:pt x="1600200" y="736600"/>
                  </a:lnTo>
                  <a:cubicBezTo>
                    <a:pt x="1651000" y="635000"/>
                    <a:pt x="1752600" y="558800"/>
                    <a:pt x="1866900" y="558800"/>
                  </a:cubicBezTo>
                  <a:lnTo>
                    <a:pt x="2044700" y="558800"/>
                  </a:lnTo>
                  <a:cubicBezTo>
                    <a:pt x="2159000" y="558800"/>
                    <a:pt x="2260600" y="635000"/>
                    <a:pt x="2311400" y="736600"/>
                  </a:cubicBezTo>
                  <a:lnTo>
                    <a:pt x="2374900" y="914400"/>
                  </a:lnTo>
                  <a:lnTo>
                    <a:pt x="2565400" y="1358900"/>
                  </a:lnTo>
                  <a:cubicBezTo>
                    <a:pt x="2578100" y="1371600"/>
                    <a:pt x="2578100" y="1384300"/>
                    <a:pt x="2565400" y="1397000"/>
                  </a:cubicBezTo>
                  <a:cubicBezTo>
                    <a:pt x="2565400" y="1409700"/>
                    <a:pt x="2552700" y="1409700"/>
                    <a:pt x="2540000" y="1409700"/>
                  </a:cubicBezTo>
                  <a:lnTo>
                    <a:pt x="2476500" y="1409700"/>
                  </a:lnTo>
                  <a:cubicBezTo>
                    <a:pt x="2413000" y="1409700"/>
                    <a:pt x="2362200" y="1371600"/>
                    <a:pt x="2336800" y="1320800"/>
                  </a:cubicBezTo>
                  <a:lnTo>
                    <a:pt x="2184400" y="965200"/>
                  </a:lnTo>
                  <a:cubicBezTo>
                    <a:pt x="2184400" y="952500"/>
                    <a:pt x="2171700" y="965200"/>
                    <a:pt x="2171700" y="965200"/>
                  </a:cubicBezTo>
                  <a:lnTo>
                    <a:pt x="2235200" y="1409700"/>
                  </a:lnTo>
                  <a:lnTo>
                    <a:pt x="2311400" y="2222500"/>
                  </a:lnTo>
                  <a:cubicBezTo>
                    <a:pt x="2311400" y="2235200"/>
                    <a:pt x="2298700" y="2235200"/>
                    <a:pt x="2298700" y="2247900"/>
                  </a:cubicBezTo>
                  <a:cubicBezTo>
                    <a:pt x="2286000" y="2247900"/>
                    <a:pt x="2286000" y="2260600"/>
                    <a:pt x="2273300" y="2260600"/>
                  </a:cubicBezTo>
                  <a:lnTo>
                    <a:pt x="2222500" y="2260600"/>
                  </a:lnTo>
                  <a:cubicBezTo>
                    <a:pt x="2146300" y="2260600"/>
                    <a:pt x="2082800" y="2209800"/>
                    <a:pt x="2082800" y="2133600"/>
                  </a:cubicBezTo>
                  <a:lnTo>
                    <a:pt x="1968500" y="1447800"/>
                  </a:lnTo>
                  <a:cubicBezTo>
                    <a:pt x="1955800" y="1447800"/>
                    <a:pt x="1955800" y="1447800"/>
                    <a:pt x="1943100" y="1447800"/>
                  </a:cubicBezTo>
                  <a:lnTo>
                    <a:pt x="1828800" y="2133600"/>
                  </a:lnTo>
                  <a:cubicBezTo>
                    <a:pt x="1828800" y="2209800"/>
                    <a:pt x="1765300" y="2260600"/>
                    <a:pt x="1689100" y="2260600"/>
                  </a:cubicBezTo>
                  <a:lnTo>
                    <a:pt x="1638300" y="2260600"/>
                  </a:lnTo>
                  <a:cubicBezTo>
                    <a:pt x="1625600" y="2260600"/>
                    <a:pt x="1625600" y="2247900"/>
                    <a:pt x="1612900" y="2247900"/>
                  </a:cubicBezTo>
                  <a:cubicBezTo>
                    <a:pt x="1612900" y="2235200"/>
                    <a:pt x="1600200" y="2235200"/>
                    <a:pt x="1600200" y="2222500"/>
                  </a:cubicBezTo>
                  <a:lnTo>
                    <a:pt x="1676400" y="1409700"/>
                  </a:lnTo>
                  <a:lnTo>
                    <a:pt x="1739900" y="965200"/>
                  </a:lnTo>
                  <a:moveTo>
                    <a:pt x="3289300" y="0"/>
                  </a:moveTo>
                  <a:cubicBezTo>
                    <a:pt x="3175000" y="0"/>
                    <a:pt x="3073400" y="88900"/>
                    <a:pt x="3073400" y="215900"/>
                  </a:cubicBezTo>
                  <a:lnTo>
                    <a:pt x="3073400" y="279400"/>
                  </a:lnTo>
                  <a:cubicBezTo>
                    <a:pt x="3073400" y="393700"/>
                    <a:pt x="3175000" y="495300"/>
                    <a:pt x="3289300" y="495300"/>
                  </a:cubicBezTo>
                  <a:cubicBezTo>
                    <a:pt x="3403600" y="495300"/>
                    <a:pt x="3505200" y="393700"/>
                    <a:pt x="3505200" y="279400"/>
                  </a:cubicBezTo>
                  <a:lnTo>
                    <a:pt x="3505200" y="215900"/>
                  </a:lnTo>
                  <a:cubicBezTo>
                    <a:pt x="3505200" y="88900"/>
                    <a:pt x="3403600" y="0"/>
                    <a:pt x="3289300" y="0"/>
                  </a:cubicBezTo>
                  <a:moveTo>
                    <a:pt x="3073400" y="965200"/>
                  </a:moveTo>
                  <a:cubicBezTo>
                    <a:pt x="3073400" y="965200"/>
                    <a:pt x="3060700" y="952500"/>
                    <a:pt x="3060700" y="965200"/>
                  </a:cubicBezTo>
                  <a:lnTo>
                    <a:pt x="2908300" y="1320800"/>
                  </a:lnTo>
                  <a:cubicBezTo>
                    <a:pt x="2882900" y="1371600"/>
                    <a:pt x="2832100" y="1409700"/>
                    <a:pt x="2768600" y="1409700"/>
                  </a:cubicBezTo>
                  <a:lnTo>
                    <a:pt x="2705100" y="1409700"/>
                  </a:lnTo>
                  <a:cubicBezTo>
                    <a:pt x="2692400" y="1409700"/>
                    <a:pt x="2679700" y="1409700"/>
                    <a:pt x="2679700" y="1397000"/>
                  </a:cubicBezTo>
                  <a:cubicBezTo>
                    <a:pt x="2667000" y="1384300"/>
                    <a:pt x="2667000" y="1371600"/>
                    <a:pt x="2679700" y="1358900"/>
                  </a:cubicBezTo>
                  <a:lnTo>
                    <a:pt x="2870200" y="914400"/>
                  </a:lnTo>
                  <a:lnTo>
                    <a:pt x="2933700" y="736600"/>
                  </a:lnTo>
                  <a:cubicBezTo>
                    <a:pt x="2984500" y="635000"/>
                    <a:pt x="3086100" y="558800"/>
                    <a:pt x="3200400" y="558800"/>
                  </a:cubicBezTo>
                  <a:lnTo>
                    <a:pt x="3378200" y="558800"/>
                  </a:lnTo>
                  <a:cubicBezTo>
                    <a:pt x="3492500" y="558800"/>
                    <a:pt x="3594100" y="635000"/>
                    <a:pt x="3644900" y="736600"/>
                  </a:cubicBezTo>
                  <a:lnTo>
                    <a:pt x="3708400" y="914400"/>
                  </a:lnTo>
                  <a:lnTo>
                    <a:pt x="3898900" y="1358900"/>
                  </a:lnTo>
                  <a:cubicBezTo>
                    <a:pt x="3911600" y="1371600"/>
                    <a:pt x="3911600" y="1384300"/>
                    <a:pt x="3898900" y="1397000"/>
                  </a:cubicBezTo>
                  <a:cubicBezTo>
                    <a:pt x="3898900" y="1409700"/>
                    <a:pt x="3886200" y="1409700"/>
                    <a:pt x="3873500" y="1409700"/>
                  </a:cubicBezTo>
                  <a:lnTo>
                    <a:pt x="3810000" y="1409700"/>
                  </a:lnTo>
                  <a:cubicBezTo>
                    <a:pt x="3746500" y="1409700"/>
                    <a:pt x="3695700" y="1371600"/>
                    <a:pt x="3670300" y="1320800"/>
                  </a:cubicBezTo>
                  <a:lnTo>
                    <a:pt x="3517900" y="965200"/>
                  </a:lnTo>
                  <a:cubicBezTo>
                    <a:pt x="3517900" y="952500"/>
                    <a:pt x="3505200" y="965200"/>
                    <a:pt x="3505200" y="965200"/>
                  </a:cubicBezTo>
                  <a:lnTo>
                    <a:pt x="3568700" y="1409700"/>
                  </a:lnTo>
                  <a:lnTo>
                    <a:pt x="3644900" y="2222500"/>
                  </a:lnTo>
                  <a:cubicBezTo>
                    <a:pt x="3644900" y="2235200"/>
                    <a:pt x="3632200" y="2235200"/>
                    <a:pt x="3632200" y="2247900"/>
                  </a:cubicBezTo>
                  <a:cubicBezTo>
                    <a:pt x="3619500" y="2247900"/>
                    <a:pt x="3619500" y="2260600"/>
                    <a:pt x="3606800" y="2260600"/>
                  </a:cubicBezTo>
                  <a:lnTo>
                    <a:pt x="3556000" y="2260600"/>
                  </a:lnTo>
                  <a:cubicBezTo>
                    <a:pt x="3479800" y="2260600"/>
                    <a:pt x="3416300" y="2209800"/>
                    <a:pt x="3416300" y="2133600"/>
                  </a:cubicBezTo>
                  <a:lnTo>
                    <a:pt x="3302000" y="1447800"/>
                  </a:lnTo>
                  <a:cubicBezTo>
                    <a:pt x="3289300" y="1447800"/>
                    <a:pt x="3289300" y="1447800"/>
                    <a:pt x="3276600" y="1447800"/>
                  </a:cubicBezTo>
                  <a:lnTo>
                    <a:pt x="3162300" y="2133600"/>
                  </a:lnTo>
                  <a:cubicBezTo>
                    <a:pt x="3162300" y="2209800"/>
                    <a:pt x="3098800" y="2260600"/>
                    <a:pt x="3022600" y="2260600"/>
                  </a:cubicBezTo>
                  <a:lnTo>
                    <a:pt x="2971800" y="2260600"/>
                  </a:lnTo>
                  <a:cubicBezTo>
                    <a:pt x="2959100" y="2260600"/>
                    <a:pt x="2959100" y="2247900"/>
                    <a:pt x="2946400" y="2247900"/>
                  </a:cubicBezTo>
                  <a:cubicBezTo>
                    <a:pt x="2946400" y="2235200"/>
                    <a:pt x="2933700" y="2235200"/>
                    <a:pt x="2933700" y="2222500"/>
                  </a:cubicBezTo>
                  <a:lnTo>
                    <a:pt x="3009900" y="1409700"/>
                  </a:lnTo>
                  <a:lnTo>
                    <a:pt x="3073400" y="965200"/>
                  </a:lnTo>
                  <a:moveTo>
                    <a:pt x="4622800" y="0"/>
                  </a:moveTo>
                  <a:cubicBezTo>
                    <a:pt x="4508500" y="0"/>
                    <a:pt x="4406900" y="88900"/>
                    <a:pt x="4406900" y="215900"/>
                  </a:cubicBezTo>
                  <a:lnTo>
                    <a:pt x="4406900" y="279400"/>
                  </a:lnTo>
                  <a:cubicBezTo>
                    <a:pt x="4406900" y="393700"/>
                    <a:pt x="4508500" y="495300"/>
                    <a:pt x="4622800" y="495300"/>
                  </a:cubicBezTo>
                  <a:cubicBezTo>
                    <a:pt x="4737100" y="495300"/>
                    <a:pt x="4838700" y="393700"/>
                    <a:pt x="4838700" y="279400"/>
                  </a:cubicBezTo>
                  <a:lnTo>
                    <a:pt x="4838700" y="215900"/>
                  </a:lnTo>
                  <a:cubicBezTo>
                    <a:pt x="4838700" y="88900"/>
                    <a:pt x="4737100" y="0"/>
                    <a:pt x="4622800" y="0"/>
                  </a:cubicBezTo>
                  <a:moveTo>
                    <a:pt x="4406900" y="965200"/>
                  </a:moveTo>
                  <a:cubicBezTo>
                    <a:pt x="4406900" y="965200"/>
                    <a:pt x="4394200" y="952500"/>
                    <a:pt x="4394200" y="965200"/>
                  </a:cubicBezTo>
                  <a:lnTo>
                    <a:pt x="4241800" y="1320800"/>
                  </a:lnTo>
                  <a:cubicBezTo>
                    <a:pt x="4216400" y="1371600"/>
                    <a:pt x="4165600" y="1409700"/>
                    <a:pt x="4102100" y="1409700"/>
                  </a:cubicBezTo>
                  <a:lnTo>
                    <a:pt x="4038600" y="1409700"/>
                  </a:lnTo>
                  <a:cubicBezTo>
                    <a:pt x="4025900" y="1409700"/>
                    <a:pt x="4013200" y="1409700"/>
                    <a:pt x="4013200" y="1397000"/>
                  </a:cubicBezTo>
                  <a:cubicBezTo>
                    <a:pt x="4000500" y="1384300"/>
                    <a:pt x="4000500" y="1371600"/>
                    <a:pt x="4013200" y="1358900"/>
                  </a:cubicBezTo>
                  <a:lnTo>
                    <a:pt x="4203700" y="914400"/>
                  </a:lnTo>
                  <a:lnTo>
                    <a:pt x="4267200" y="736600"/>
                  </a:lnTo>
                  <a:cubicBezTo>
                    <a:pt x="4318000" y="635000"/>
                    <a:pt x="4419600" y="558800"/>
                    <a:pt x="4533900" y="558800"/>
                  </a:cubicBezTo>
                  <a:lnTo>
                    <a:pt x="4711700" y="558800"/>
                  </a:lnTo>
                  <a:cubicBezTo>
                    <a:pt x="4826000" y="558800"/>
                    <a:pt x="4927600" y="635000"/>
                    <a:pt x="4978400" y="736600"/>
                  </a:cubicBezTo>
                  <a:lnTo>
                    <a:pt x="5041900" y="914400"/>
                  </a:lnTo>
                  <a:lnTo>
                    <a:pt x="5232400" y="1358900"/>
                  </a:lnTo>
                  <a:cubicBezTo>
                    <a:pt x="5245100" y="1371600"/>
                    <a:pt x="5245100" y="1384300"/>
                    <a:pt x="5232400" y="1397000"/>
                  </a:cubicBezTo>
                  <a:cubicBezTo>
                    <a:pt x="5232400" y="1409700"/>
                    <a:pt x="5219700" y="1409700"/>
                    <a:pt x="5207000" y="1409700"/>
                  </a:cubicBezTo>
                  <a:lnTo>
                    <a:pt x="5143500" y="1409700"/>
                  </a:lnTo>
                  <a:cubicBezTo>
                    <a:pt x="5080000" y="1409700"/>
                    <a:pt x="5029200" y="1371600"/>
                    <a:pt x="5003800" y="1320800"/>
                  </a:cubicBezTo>
                  <a:lnTo>
                    <a:pt x="4851400" y="965200"/>
                  </a:lnTo>
                  <a:cubicBezTo>
                    <a:pt x="4851400" y="952500"/>
                    <a:pt x="4838700" y="965200"/>
                    <a:pt x="4838700" y="965200"/>
                  </a:cubicBezTo>
                  <a:lnTo>
                    <a:pt x="4902200" y="1409700"/>
                  </a:lnTo>
                  <a:lnTo>
                    <a:pt x="4978400" y="2222500"/>
                  </a:lnTo>
                  <a:cubicBezTo>
                    <a:pt x="4978400" y="2235200"/>
                    <a:pt x="4965700" y="2235200"/>
                    <a:pt x="4965700" y="2247900"/>
                  </a:cubicBezTo>
                  <a:cubicBezTo>
                    <a:pt x="4953000" y="2247900"/>
                    <a:pt x="4953000" y="2260600"/>
                    <a:pt x="4940300" y="2260600"/>
                  </a:cubicBezTo>
                  <a:lnTo>
                    <a:pt x="4889500" y="2260600"/>
                  </a:lnTo>
                  <a:cubicBezTo>
                    <a:pt x="4813300" y="2260600"/>
                    <a:pt x="4749800" y="2209800"/>
                    <a:pt x="4749800" y="2133600"/>
                  </a:cubicBezTo>
                  <a:lnTo>
                    <a:pt x="4635500" y="1447800"/>
                  </a:lnTo>
                  <a:cubicBezTo>
                    <a:pt x="4622800" y="1447800"/>
                    <a:pt x="4622800" y="1447800"/>
                    <a:pt x="4610100" y="1447800"/>
                  </a:cubicBezTo>
                  <a:lnTo>
                    <a:pt x="4495800" y="2133600"/>
                  </a:lnTo>
                  <a:cubicBezTo>
                    <a:pt x="4495800" y="2209800"/>
                    <a:pt x="4432300" y="2260600"/>
                    <a:pt x="4356100" y="2260600"/>
                  </a:cubicBezTo>
                  <a:lnTo>
                    <a:pt x="4305300" y="2260600"/>
                  </a:lnTo>
                  <a:cubicBezTo>
                    <a:pt x="4292600" y="2260600"/>
                    <a:pt x="4292600" y="2247900"/>
                    <a:pt x="4279900" y="2247900"/>
                  </a:cubicBezTo>
                  <a:cubicBezTo>
                    <a:pt x="4279900" y="2235200"/>
                    <a:pt x="4267200" y="2235200"/>
                    <a:pt x="4267200" y="2222500"/>
                  </a:cubicBezTo>
                  <a:lnTo>
                    <a:pt x="4343400" y="1409700"/>
                  </a:lnTo>
                  <a:lnTo>
                    <a:pt x="4406900" y="965200"/>
                  </a:lnTo>
                  <a:moveTo>
                    <a:pt x="5956300" y="0"/>
                  </a:moveTo>
                  <a:cubicBezTo>
                    <a:pt x="5842000" y="0"/>
                    <a:pt x="5740400" y="88900"/>
                    <a:pt x="5740400" y="215900"/>
                  </a:cubicBezTo>
                  <a:lnTo>
                    <a:pt x="5740400" y="279400"/>
                  </a:lnTo>
                  <a:cubicBezTo>
                    <a:pt x="5740400" y="393700"/>
                    <a:pt x="5842000" y="495300"/>
                    <a:pt x="5956300" y="495300"/>
                  </a:cubicBezTo>
                  <a:cubicBezTo>
                    <a:pt x="6070600" y="495300"/>
                    <a:pt x="6172200" y="393700"/>
                    <a:pt x="6172200" y="279400"/>
                  </a:cubicBezTo>
                  <a:lnTo>
                    <a:pt x="6172200" y="215900"/>
                  </a:lnTo>
                  <a:cubicBezTo>
                    <a:pt x="6172200" y="88900"/>
                    <a:pt x="6070600" y="0"/>
                    <a:pt x="5956300" y="0"/>
                  </a:cubicBezTo>
                  <a:moveTo>
                    <a:pt x="5740400" y="965200"/>
                  </a:moveTo>
                  <a:cubicBezTo>
                    <a:pt x="5740400" y="965200"/>
                    <a:pt x="5727700" y="952500"/>
                    <a:pt x="5727700" y="965200"/>
                  </a:cubicBezTo>
                  <a:lnTo>
                    <a:pt x="5575300" y="1320800"/>
                  </a:lnTo>
                  <a:cubicBezTo>
                    <a:pt x="5549900" y="1371600"/>
                    <a:pt x="5499100" y="1409700"/>
                    <a:pt x="5435600" y="1409700"/>
                  </a:cubicBezTo>
                  <a:lnTo>
                    <a:pt x="5372100" y="1409700"/>
                  </a:lnTo>
                  <a:cubicBezTo>
                    <a:pt x="5359400" y="1409700"/>
                    <a:pt x="5346700" y="1409700"/>
                    <a:pt x="5346700" y="1397000"/>
                  </a:cubicBezTo>
                  <a:cubicBezTo>
                    <a:pt x="5334000" y="1384300"/>
                    <a:pt x="5334000" y="1371600"/>
                    <a:pt x="5346700" y="1358900"/>
                  </a:cubicBezTo>
                  <a:lnTo>
                    <a:pt x="5537200" y="914400"/>
                  </a:lnTo>
                  <a:lnTo>
                    <a:pt x="5600700" y="736600"/>
                  </a:lnTo>
                  <a:cubicBezTo>
                    <a:pt x="5651500" y="635000"/>
                    <a:pt x="5753100" y="558800"/>
                    <a:pt x="5867400" y="558800"/>
                  </a:cubicBezTo>
                  <a:lnTo>
                    <a:pt x="6045200" y="558800"/>
                  </a:lnTo>
                  <a:cubicBezTo>
                    <a:pt x="6159500" y="558800"/>
                    <a:pt x="6261100" y="635000"/>
                    <a:pt x="6311900" y="736600"/>
                  </a:cubicBezTo>
                  <a:lnTo>
                    <a:pt x="6375400" y="914400"/>
                  </a:lnTo>
                  <a:lnTo>
                    <a:pt x="6565900" y="1358900"/>
                  </a:lnTo>
                  <a:cubicBezTo>
                    <a:pt x="6578600" y="1371600"/>
                    <a:pt x="6578600" y="1384300"/>
                    <a:pt x="6565900" y="1397000"/>
                  </a:cubicBezTo>
                  <a:cubicBezTo>
                    <a:pt x="6565900" y="1409700"/>
                    <a:pt x="6553200" y="1409700"/>
                    <a:pt x="6540500" y="1409700"/>
                  </a:cubicBezTo>
                  <a:lnTo>
                    <a:pt x="6477000" y="1409700"/>
                  </a:lnTo>
                  <a:cubicBezTo>
                    <a:pt x="6413500" y="1409700"/>
                    <a:pt x="6362700" y="1371600"/>
                    <a:pt x="6337300" y="1320800"/>
                  </a:cubicBezTo>
                  <a:lnTo>
                    <a:pt x="6184900" y="965200"/>
                  </a:lnTo>
                  <a:cubicBezTo>
                    <a:pt x="6184900" y="952500"/>
                    <a:pt x="6172200" y="965200"/>
                    <a:pt x="6172200" y="965200"/>
                  </a:cubicBezTo>
                  <a:lnTo>
                    <a:pt x="6235700" y="1409700"/>
                  </a:lnTo>
                  <a:lnTo>
                    <a:pt x="6311900" y="2222500"/>
                  </a:lnTo>
                  <a:cubicBezTo>
                    <a:pt x="6311900" y="2235200"/>
                    <a:pt x="6299200" y="2235200"/>
                    <a:pt x="6299200" y="2247900"/>
                  </a:cubicBezTo>
                  <a:cubicBezTo>
                    <a:pt x="6286500" y="2247900"/>
                    <a:pt x="6286500" y="2260600"/>
                    <a:pt x="6273800" y="2260600"/>
                  </a:cubicBezTo>
                  <a:lnTo>
                    <a:pt x="6223000" y="2260600"/>
                  </a:lnTo>
                  <a:cubicBezTo>
                    <a:pt x="6146800" y="2260600"/>
                    <a:pt x="6083300" y="2209800"/>
                    <a:pt x="6083300" y="2133600"/>
                  </a:cubicBezTo>
                  <a:lnTo>
                    <a:pt x="5969000" y="1447800"/>
                  </a:lnTo>
                  <a:cubicBezTo>
                    <a:pt x="5956300" y="1447800"/>
                    <a:pt x="5956300" y="1447800"/>
                    <a:pt x="5943600" y="1447800"/>
                  </a:cubicBezTo>
                  <a:lnTo>
                    <a:pt x="5829300" y="2133600"/>
                  </a:lnTo>
                  <a:cubicBezTo>
                    <a:pt x="5829300" y="2209800"/>
                    <a:pt x="5765800" y="2260600"/>
                    <a:pt x="5689600" y="2260600"/>
                  </a:cubicBezTo>
                  <a:lnTo>
                    <a:pt x="5638800" y="2260600"/>
                  </a:lnTo>
                  <a:cubicBezTo>
                    <a:pt x="5626100" y="2260600"/>
                    <a:pt x="5626100" y="2247900"/>
                    <a:pt x="5613400" y="2247900"/>
                  </a:cubicBezTo>
                  <a:cubicBezTo>
                    <a:pt x="5613400" y="2235200"/>
                    <a:pt x="5600700" y="2235200"/>
                    <a:pt x="5600700" y="2222500"/>
                  </a:cubicBezTo>
                  <a:lnTo>
                    <a:pt x="5676900" y="1409700"/>
                  </a:lnTo>
                  <a:lnTo>
                    <a:pt x="5740400" y="965200"/>
                  </a:lnTo>
                  <a:moveTo>
                    <a:pt x="7289800" y="0"/>
                  </a:moveTo>
                  <a:cubicBezTo>
                    <a:pt x="7175500" y="0"/>
                    <a:pt x="7073900" y="88900"/>
                    <a:pt x="7073900" y="215900"/>
                  </a:cubicBezTo>
                  <a:lnTo>
                    <a:pt x="7073900" y="279400"/>
                  </a:lnTo>
                  <a:cubicBezTo>
                    <a:pt x="7073900" y="393700"/>
                    <a:pt x="7175500" y="495300"/>
                    <a:pt x="7289800" y="495300"/>
                  </a:cubicBezTo>
                  <a:cubicBezTo>
                    <a:pt x="7404100" y="495300"/>
                    <a:pt x="7505700" y="393700"/>
                    <a:pt x="7505700" y="279400"/>
                  </a:cubicBezTo>
                  <a:lnTo>
                    <a:pt x="7505700" y="215900"/>
                  </a:lnTo>
                  <a:cubicBezTo>
                    <a:pt x="7505700" y="88900"/>
                    <a:pt x="7404100" y="0"/>
                    <a:pt x="7289800" y="0"/>
                  </a:cubicBezTo>
                  <a:moveTo>
                    <a:pt x="7073900" y="965200"/>
                  </a:moveTo>
                  <a:cubicBezTo>
                    <a:pt x="7073900" y="965200"/>
                    <a:pt x="7061200" y="952500"/>
                    <a:pt x="7061200" y="965200"/>
                  </a:cubicBezTo>
                  <a:lnTo>
                    <a:pt x="6908800" y="1320800"/>
                  </a:lnTo>
                  <a:cubicBezTo>
                    <a:pt x="6883400" y="1371600"/>
                    <a:pt x="6832600" y="1409700"/>
                    <a:pt x="6769100" y="1409700"/>
                  </a:cubicBezTo>
                  <a:lnTo>
                    <a:pt x="6705600" y="1409700"/>
                  </a:lnTo>
                  <a:cubicBezTo>
                    <a:pt x="6692900" y="1409700"/>
                    <a:pt x="6680200" y="1409700"/>
                    <a:pt x="6680200" y="1397000"/>
                  </a:cubicBezTo>
                  <a:cubicBezTo>
                    <a:pt x="6667500" y="1384300"/>
                    <a:pt x="6667500" y="1371600"/>
                    <a:pt x="6680200" y="1358900"/>
                  </a:cubicBezTo>
                  <a:lnTo>
                    <a:pt x="6870700" y="914400"/>
                  </a:lnTo>
                  <a:lnTo>
                    <a:pt x="6934200" y="736600"/>
                  </a:lnTo>
                  <a:cubicBezTo>
                    <a:pt x="6985000" y="635000"/>
                    <a:pt x="7086600" y="558800"/>
                    <a:pt x="7200900" y="558800"/>
                  </a:cubicBezTo>
                  <a:lnTo>
                    <a:pt x="7378700" y="558800"/>
                  </a:lnTo>
                  <a:cubicBezTo>
                    <a:pt x="7493000" y="558800"/>
                    <a:pt x="7594600" y="635000"/>
                    <a:pt x="7645400" y="736600"/>
                  </a:cubicBezTo>
                  <a:lnTo>
                    <a:pt x="7708900" y="914400"/>
                  </a:lnTo>
                  <a:lnTo>
                    <a:pt x="7899400" y="1358900"/>
                  </a:lnTo>
                  <a:cubicBezTo>
                    <a:pt x="7912100" y="1371600"/>
                    <a:pt x="7912100" y="1384300"/>
                    <a:pt x="7899400" y="1397000"/>
                  </a:cubicBezTo>
                  <a:cubicBezTo>
                    <a:pt x="7899400" y="1409700"/>
                    <a:pt x="7886700" y="1409700"/>
                    <a:pt x="7874000" y="1409700"/>
                  </a:cubicBezTo>
                  <a:lnTo>
                    <a:pt x="7810500" y="1409700"/>
                  </a:lnTo>
                  <a:cubicBezTo>
                    <a:pt x="7747000" y="1409700"/>
                    <a:pt x="7696200" y="1371600"/>
                    <a:pt x="7670800" y="1320800"/>
                  </a:cubicBezTo>
                  <a:lnTo>
                    <a:pt x="7518400" y="965200"/>
                  </a:lnTo>
                  <a:cubicBezTo>
                    <a:pt x="7518400" y="952500"/>
                    <a:pt x="7505700" y="965200"/>
                    <a:pt x="7505700" y="965200"/>
                  </a:cubicBezTo>
                  <a:lnTo>
                    <a:pt x="7569200" y="1409700"/>
                  </a:lnTo>
                  <a:lnTo>
                    <a:pt x="7645400" y="2222500"/>
                  </a:lnTo>
                  <a:cubicBezTo>
                    <a:pt x="7645400" y="2235200"/>
                    <a:pt x="7632700" y="2235200"/>
                    <a:pt x="7632700" y="2247900"/>
                  </a:cubicBezTo>
                  <a:cubicBezTo>
                    <a:pt x="7620000" y="2247900"/>
                    <a:pt x="7620000" y="2260600"/>
                    <a:pt x="7607300" y="2260600"/>
                  </a:cubicBezTo>
                  <a:lnTo>
                    <a:pt x="7556500" y="2260600"/>
                  </a:lnTo>
                  <a:cubicBezTo>
                    <a:pt x="7480300" y="2260600"/>
                    <a:pt x="7416800" y="2209800"/>
                    <a:pt x="7416800" y="2133600"/>
                  </a:cubicBezTo>
                  <a:lnTo>
                    <a:pt x="7302500" y="1447800"/>
                  </a:lnTo>
                  <a:cubicBezTo>
                    <a:pt x="7289800" y="1447800"/>
                    <a:pt x="7289800" y="1447800"/>
                    <a:pt x="7277100" y="1447800"/>
                  </a:cubicBezTo>
                  <a:lnTo>
                    <a:pt x="7162800" y="2133600"/>
                  </a:lnTo>
                  <a:cubicBezTo>
                    <a:pt x="7162800" y="2209800"/>
                    <a:pt x="7099300" y="2260600"/>
                    <a:pt x="7023100" y="2260600"/>
                  </a:cubicBezTo>
                  <a:lnTo>
                    <a:pt x="6972300" y="2260600"/>
                  </a:lnTo>
                  <a:cubicBezTo>
                    <a:pt x="6959600" y="2260600"/>
                    <a:pt x="6959600" y="2247900"/>
                    <a:pt x="6946900" y="2247900"/>
                  </a:cubicBezTo>
                  <a:cubicBezTo>
                    <a:pt x="6946900" y="2235200"/>
                    <a:pt x="6934200" y="2235200"/>
                    <a:pt x="6934200" y="2222500"/>
                  </a:cubicBezTo>
                  <a:lnTo>
                    <a:pt x="7010400" y="1409700"/>
                  </a:lnTo>
                  <a:lnTo>
                    <a:pt x="7073900" y="965200"/>
                  </a:lnTo>
                </a:path>
              </a:pathLst>
            </a:custGeom>
            <a:solidFill>
              <a:srgbClr val="03989E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8013700" y="0"/>
              <a:ext cx="5245100" cy="2260600"/>
            </a:xfrm>
            <a:custGeom>
              <a:avLst/>
              <a:gdLst/>
              <a:ahLst/>
              <a:cxnLst/>
              <a:rect l="l" t="t" r="r" b="b"/>
              <a:pathLst>
                <a:path w="5245100" h="2260600" extrusionOk="0">
                  <a:moveTo>
                    <a:pt x="622300" y="0"/>
                  </a:moveTo>
                  <a:cubicBezTo>
                    <a:pt x="508000" y="0"/>
                    <a:pt x="406400" y="88900"/>
                    <a:pt x="406400" y="215900"/>
                  </a:cubicBezTo>
                  <a:lnTo>
                    <a:pt x="406400" y="279400"/>
                  </a:lnTo>
                  <a:cubicBezTo>
                    <a:pt x="406400" y="393700"/>
                    <a:pt x="508000" y="495300"/>
                    <a:pt x="622300" y="495300"/>
                  </a:cubicBezTo>
                  <a:cubicBezTo>
                    <a:pt x="736600" y="495300"/>
                    <a:pt x="838200" y="393700"/>
                    <a:pt x="838200" y="279400"/>
                  </a:cubicBezTo>
                  <a:lnTo>
                    <a:pt x="838200" y="215900"/>
                  </a:lnTo>
                  <a:cubicBezTo>
                    <a:pt x="838200" y="88900"/>
                    <a:pt x="736600" y="0"/>
                    <a:pt x="622300" y="0"/>
                  </a:cubicBezTo>
                  <a:moveTo>
                    <a:pt x="406400" y="965200"/>
                  </a:moveTo>
                  <a:cubicBezTo>
                    <a:pt x="406400" y="965200"/>
                    <a:pt x="393700" y="952500"/>
                    <a:pt x="393700" y="965200"/>
                  </a:cubicBezTo>
                  <a:lnTo>
                    <a:pt x="241300" y="1320800"/>
                  </a:lnTo>
                  <a:cubicBezTo>
                    <a:pt x="215900" y="1371600"/>
                    <a:pt x="165100" y="1409700"/>
                    <a:pt x="101600" y="1409700"/>
                  </a:cubicBezTo>
                  <a:lnTo>
                    <a:pt x="38100" y="1409700"/>
                  </a:lnTo>
                  <a:cubicBezTo>
                    <a:pt x="25400" y="1409700"/>
                    <a:pt x="12700" y="1409700"/>
                    <a:pt x="12700" y="1397000"/>
                  </a:cubicBezTo>
                  <a:cubicBezTo>
                    <a:pt x="0" y="1384300"/>
                    <a:pt x="0" y="1371600"/>
                    <a:pt x="12700" y="1358900"/>
                  </a:cubicBezTo>
                  <a:lnTo>
                    <a:pt x="203200" y="914400"/>
                  </a:lnTo>
                  <a:lnTo>
                    <a:pt x="266700" y="736600"/>
                  </a:lnTo>
                  <a:cubicBezTo>
                    <a:pt x="317500" y="635000"/>
                    <a:pt x="419100" y="558800"/>
                    <a:pt x="533400" y="558800"/>
                  </a:cubicBezTo>
                  <a:lnTo>
                    <a:pt x="711200" y="558800"/>
                  </a:lnTo>
                  <a:cubicBezTo>
                    <a:pt x="825500" y="558800"/>
                    <a:pt x="927100" y="635000"/>
                    <a:pt x="977900" y="736600"/>
                  </a:cubicBezTo>
                  <a:lnTo>
                    <a:pt x="1041400" y="914400"/>
                  </a:lnTo>
                  <a:lnTo>
                    <a:pt x="1231900" y="1358900"/>
                  </a:lnTo>
                  <a:cubicBezTo>
                    <a:pt x="1244600" y="1371600"/>
                    <a:pt x="1244600" y="1384300"/>
                    <a:pt x="1231900" y="1397000"/>
                  </a:cubicBezTo>
                  <a:cubicBezTo>
                    <a:pt x="1231900" y="1409700"/>
                    <a:pt x="1219200" y="1409700"/>
                    <a:pt x="1206500" y="1409700"/>
                  </a:cubicBezTo>
                  <a:lnTo>
                    <a:pt x="1143000" y="1409700"/>
                  </a:lnTo>
                  <a:cubicBezTo>
                    <a:pt x="1079500" y="1409700"/>
                    <a:pt x="1028700" y="1371600"/>
                    <a:pt x="1003300" y="1320800"/>
                  </a:cubicBezTo>
                  <a:lnTo>
                    <a:pt x="850900" y="965200"/>
                  </a:lnTo>
                  <a:cubicBezTo>
                    <a:pt x="850900" y="952500"/>
                    <a:pt x="838200" y="965200"/>
                    <a:pt x="838200" y="965200"/>
                  </a:cubicBezTo>
                  <a:lnTo>
                    <a:pt x="901700" y="1409700"/>
                  </a:lnTo>
                  <a:lnTo>
                    <a:pt x="977900" y="2222500"/>
                  </a:lnTo>
                  <a:cubicBezTo>
                    <a:pt x="977900" y="2235200"/>
                    <a:pt x="965200" y="2235200"/>
                    <a:pt x="965200" y="2247900"/>
                  </a:cubicBezTo>
                  <a:cubicBezTo>
                    <a:pt x="952500" y="2247900"/>
                    <a:pt x="952500" y="2260600"/>
                    <a:pt x="939800" y="2260600"/>
                  </a:cubicBezTo>
                  <a:lnTo>
                    <a:pt x="889000" y="2260600"/>
                  </a:lnTo>
                  <a:cubicBezTo>
                    <a:pt x="812800" y="2260600"/>
                    <a:pt x="749300" y="2209800"/>
                    <a:pt x="749300" y="2133600"/>
                  </a:cubicBezTo>
                  <a:lnTo>
                    <a:pt x="635000" y="1447800"/>
                  </a:lnTo>
                  <a:cubicBezTo>
                    <a:pt x="622300" y="1447800"/>
                    <a:pt x="622300" y="1447800"/>
                    <a:pt x="609600" y="1447800"/>
                  </a:cubicBezTo>
                  <a:lnTo>
                    <a:pt x="495300" y="2133600"/>
                  </a:lnTo>
                  <a:cubicBezTo>
                    <a:pt x="495300" y="2209800"/>
                    <a:pt x="431800" y="2260600"/>
                    <a:pt x="355600" y="2260600"/>
                  </a:cubicBezTo>
                  <a:lnTo>
                    <a:pt x="304800" y="2260600"/>
                  </a:lnTo>
                  <a:cubicBezTo>
                    <a:pt x="292100" y="2260600"/>
                    <a:pt x="292100" y="2247900"/>
                    <a:pt x="279400" y="2247900"/>
                  </a:cubicBezTo>
                  <a:cubicBezTo>
                    <a:pt x="279400" y="2235200"/>
                    <a:pt x="266700" y="2235200"/>
                    <a:pt x="266700" y="2222500"/>
                  </a:cubicBezTo>
                  <a:lnTo>
                    <a:pt x="342900" y="1409700"/>
                  </a:lnTo>
                  <a:lnTo>
                    <a:pt x="406400" y="965200"/>
                  </a:lnTo>
                  <a:moveTo>
                    <a:pt x="1955800" y="0"/>
                  </a:moveTo>
                  <a:cubicBezTo>
                    <a:pt x="1841500" y="0"/>
                    <a:pt x="1739900" y="88900"/>
                    <a:pt x="1739900" y="215900"/>
                  </a:cubicBezTo>
                  <a:lnTo>
                    <a:pt x="1739900" y="279400"/>
                  </a:lnTo>
                  <a:cubicBezTo>
                    <a:pt x="1739900" y="393700"/>
                    <a:pt x="1841500" y="495300"/>
                    <a:pt x="1955800" y="495300"/>
                  </a:cubicBezTo>
                  <a:cubicBezTo>
                    <a:pt x="2070100" y="495300"/>
                    <a:pt x="2171700" y="393700"/>
                    <a:pt x="2171700" y="279400"/>
                  </a:cubicBezTo>
                  <a:lnTo>
                    <a:pt x="2171700" y="215900"/>
                  </a:lnTo>
                  <a:cubicBezTo>
                    <a:pt x="2171700" y="88900"/>
                    <a:pt x="2070100" y="0"/>
                    <a:pt x="1955800" y="0"/>
                  </a:cubicBezTo>
                  <a:moveTo>
                    <a:pt x="1739900" y="965200"/>
                  </a:moveTo>
                  <a:cubicBezTo>
                    <a:pt x="1739900" y="965200"/>
                    <a:pt x="1727200" y="952500"/>
                    <a:pt x="1727200" y="965200"/>
                  </a:cubicBezTo>
                  <a:lnTo>
                    <a:pt x="1574800" y="1320800"/>
                  </a:lnTo>
                  <a:cubicBezTo>
                    <a:pt x="1549400" y="1371600"/>
                    <a:pt x="1498600" y="1409700"/>
                    <a:pt x="1435100" y="1409700"/>
                  </a:cubicBezTo>
                  <a:lnTo>
                    <a:pt x="1371600" y="1409700"/>
                  </a:lnTo>
                  <a:cubicBezTo>
                    <a:pt x="1358900" y="1409700"/>
                    <a:pt x="1346200" y="1409700"/>
                    <a:pt x="1346200" y="1397000"/>
                  </a:cubicBezTo>
                  <a:cubicBezTo>
                    <a:pt x="1333500" y="1384300"/>
                    <a:pt x="1333500" y="1371600"/>
                    <a:pt x="1346200" y="1358900"/>
                  </a:cubicBezTo>
                  <a:lnTo>
                    <a:pt x="1536700" y="914400"/>
                  </a:lnTo>
                  <a:lnTo>
                    <a:pt x="1600200" y="736600"/>
                  </a:lnTo>
                  <a:cubicBezTo>
                    <a:pt x="1651000" y="635000"/>
                    <a:pt x="1752600" y="558800"/>
                    <a:pt x="1866900" y="558800"/>
                  </a:cubicBezTo>
                  <a:lnTo>
                    <a:pt x="2044700" y="558800"/>
                  </a:lnTo>
                  <a:cubicBezTo>
                    <a:pt x="2159000" y="558800"/>
                    <a:pt x="2260600" y="635000"/>
                    <a:pt x="2311400" y="736600"/>
                  </a:cubicBezTo>
                  <a:lnTo>
                    <a:pt x="2374900" y="914400"/>
                  </a:lnTo>
                  <a:lnTo>
                    <a:pt x="2565400" y="1358900"/>
                  </a:lnTo>
                  <a:cubicBezTo>
                    <a:pt x="2578100" y="1371600"/>
                    <a:pt x="2578100" y="1384300"/>
                    <a:pt x="2565400" y="1397000"/>
                  </a:cubicBezTo>
                  <a:cubicBezTo>
                    <a:pt x="2565400" y="1409700"/>
                    <a:pt x="2552700" y="1409700"/>
                    <a:pt x="2540000" y="1409700"/>
                  </a:cubicBezTo>
                  <a:lnTo>
                    <a:pt x="2476500" y="1409700"/>
                  </a:lnTo>
                  <a:cubicBezTo>
                    <a:pt x="2413000" y="1409700"/>
                    <a:pt x="2362200" y="1371600"/>
                    <a:pt x="2336800" y="1320800"/>
                  </a:cubicBezTo>
                  <a:lnTo>
                    <a:pt x="2184400" y="965200"/>
                  </a:lnTo>
                  <a:cubicBezTo>
                    <a:pt x="2184400" y="952500"/>
                    <a:pt x="2171700" y="965200"/>
                    <a:pt x="2171700" y="965200"/>
                  </a:cubicBezTo>
                  <a:lnTo>
                    <a:pt x="2235200" y="1409700"/>
                  </a:lnTo>
                  <a:lnTo>
                    <a:pt x="2311400" y="2222500"/>
                  </a:lnTo>
                  <a:cubicBezTo>
                    <a:pt x="2311400" y="2235200"/>
                    <a:pt x="2298700" y="2235200"/>
                    <a:pt x="2298700" y="2247900"/>
                  </a:cubicBezTo>
                  <a:cubicBezTo>
                    <a:pt x="2286000" y="2247900"/>
                    <a:pt x="2286000" y="2260600"/>
                    <a:pt x="2273300" y="2260600"/>
                  </a:cubicBezTo>
                  <a:lnTo>
                    <a:pt x="2222500" y="2260600"/>
                  </a:lnTo>
                  <a:cubicBezTo>
                    <a:pt x="2146300" y="2260600"/>
                    <a:pt x="2082800" y="2209800"/>
                    <a:pt x="2082800" y="2133600"/>
                  </a:cubicBezTo>
                  <a:lnTo>
                    <a:pt x="1968500" y="1447800"/>
                  </a:lnTo>
                  <a:cubicBezTo>
                    <a:pt x="1955800" y="1447800"/>
                    <a:pt x="1955800" y="1447800"/>
                    <a:pt x="1943100" y="1447800"/>
                  </a:cubicBezTo>
                  <a:lnTo>
                    <a:pt x="1828800" y="2133600"/>
                  </a:lnTo>
                  <a:cubicBezTo>
                    <a:pt x="1828800" y="2209800"/>
                    <a:pt x="1765300" y="2260600"/>
                    <a:pt x="1689100" y="2260600"/>
                  </a:cubicBezTo>
                  <a:lnTo>
                    <a:pt x="1638300" y="2260600"/>
                  </a:lnTo>
                  <a:cubicBezTo>
                    <a:pt x="1625600" y="2260600"/>
                    <a:pt x="1625600" y="2247900"/>
                    <a:pt x="1612900" y="2247900"/>
                  </a:cubicBezTo>
                  <a:cubicBezTo>
                    <a:pt x="1612900" y="2235200"/>
                    <a:pt x="1600200" y="2235200"/>
                    <a:pt x="1600200" y="2222500"/>
                  </a:cubicBezTo>
                  <a:lnTo>
                    <a:pt x="1676400" y="1409700"/>
                  </a:lnTo>
                  <a:lnTo>
                    <a:pt x="1739900" y="965200"/>
                  </a:lnTo>
                  <a:moveTo>
                    <a:pt x="3289300" y="0"/>
                  </a:moveTo>
                  <a:cubicBezTo>
                    <a:pt x="3175000" y="0"/>
                    <a:pt x="3073400" y="88900"/>
                    <a:pt x="3073400" y="215900"/>
                  </a:cubicBezTo>
                  <a:lnTo>
                    <a:pt x="3073400" y="279400"/>
                  </a:lnTo>
                  <a:cubicBezTo>
                    <a:pt x="3073400" y="393700"/>
                    <a:pt x="3175000" y="495300"/>
                    <a:pt x="3289300" y="495300"/>
                  </a:cubicBezTo>
                  <a:cubicBezTo>
                    <a:pt x="3403600" y="495300"/>
                    <a:pt x="3505200" y="393700"/>
                    <a:pt x="3505200" y="279400"/>
                  </a:cubicBezTo>
                  <a:lnTo>
                    <a:pt x="3505200" y="215900"/>
                  </a:lnTo>
                  <a:cubicBezTo>
                    <a:pt x="3505200" y="88900"/>
                    <a:pt x="3403600" y="0"/>
                    <a:pt x="3289300" y="0"/>
                  </a:cubicBezTo>
                  <a:moveTo>
                    <a:pt x="3073400" y="965200"/>
                  </a:moveTo>
                  <a:cubicBezTo>
                    <a:pt x="3073400" y="965200"/>
                    <a:pt x="3060700" y="952500"/>
                    <a:pt x="3060700" y="965200"/>
                  </a:cubicBezTo>
                  <a:lnTo>
                    <a:pt x="2908300" y="1320800"/>
                  </a:lnTo>
                  <a:cubicBezTo>
                    <a:pt x="2882900" y="1371600"/>
                    <a:pt x="2832100" y="1409700"/>
                    <a:pt x="2768600" y="1409700"/>
                  </a:cubicBezTo>
                  <a:lnTo>
                    <a:pt x="2705100" y="1409700"/>
                  </a:lnTo>
                  <a:cubicBezTo>
                    <a:pt x="2692400" y="1409700"/>
                    <a:pt x="2679700" y="1409700"/>
                    <a:pt x="2679700" y="1397000"/>
                  </a:cubicBezTo>
                  <a:cubicBezTo>
                    <a:pt x="2667000" y="1384300"/>
                    <a:pt x="2667000" y="1371600"/>
                    <a:pt x="2679700" y="1358900"/>
                  </a:cubicBezTo>
                  <a:lnTo>
                    <a:pt x="2870200" y="914400"/>
                  </a:lnTo>
                  <a:lnTo>
                    <a:pt x="2933700" y="736600"/>
                  </a:lnTo>
                  <a:cubicBezTo>
                    <a:pt x="2984500" y="635000"/>
                    <a:pt x="3086100" y="558800"/>
                    <a:pt x="3200400" y="558800"/>
                  </a:cubicBezTo>
                  <a:lnTo>
                    <a:pt x="3378200" y="558800"/>
                  </a:lnTo>
                  <a:cubicBezTo>
                    <a:pt x="3492500" y="558800"/>
                    <a:pt x="3594100" y="635000"/>
                    <a:pt x="3644900" y="736600"/>
                  </a:cubicBezTo>
                  <a:lnTo>
                    <a:pt x="3708400" y="914400"/>
                  </a:lnTo>
                  <a:lnTo>
                    <a:pt x="3898900" y="1358900"/>
                  </a:lnTo>
                  <a:cubicBezTo>
                    <a:pt x="3911600" y="1371600"/>
                    <a:pt x="3911600" y="1384300"/>
                    <a:pt x="3898900" y="1397000"/>
                  </a:cubicBezTo>
                  <a:cubicBezTo>
                    <a:pt x="3898900" y="1409700"/>
                    <a:pt x="3886200" y="1409700"/>
                    <a:pt x="3873500" y="1409700"/>
                  </a:cubicBezTo>
                  <a:lnTo>
                    <a:pt x="3810000" y="1409700"/>
                  </a:lnTo>
                  <a:cubicBezTo>
                    <a:pt x="3746500" y="1409700"/>
                    <a:pt x="3695700" y="1371600"/>
                    <a:pt x="3670300" y="1320800"/>
                  </a:cubicBezTo>
                  <a:lnTo>
                    <a:pt x="3517900" y="965200"/>
                  </a:lnTo>
                  <a:cubicBezTo>
                    <a:pt x="3517900" y="952500"/>
                    <a:pt x="3505200" y="965200"/>
                    <a:pt x="3505200" y="965200"/>
                  </a:cubicBezTo>
                  <a:lnTo>
                    <a:pt x="3568700" y="1409700"/>
                  </a:lnTo>
                  <a:lnTo>
                    <a:pt x="3644900" y="2222500"/>
                  </a:lnTo>
                  <a:cubicBezTo>
                    <a:pt x="3644900" y="2235200"/>
                    <a:pt x="3632200" y="2235200"/>
                    <a:pt x="3632200" y="2247900"/>
                  </a:cubicBezTo>
                  <a:cubicBezTo>
                    <a:pt x="3619500" y="2247900"/>
                    <a:pt x="3619500" y="2260600"/>
                    <a:pt x="3606800" y="2260600"/>
                  </a:cubicBezTo>
                  <a:lnTo>
                    <a:pt x="3556000" y="2260600"/>
                  </a:lnTo>
                  <a:cubicBezTo>
                    <a:pt x="3479800" y="2260600"/>
                    <a:pt x="3416300" y="2209800"/>
                    <a:pt x="3416300" y="2133600"/>
                  </a:cubicBezTo>
                  <a:lnTo>
                    <a:pt x="3302000" y="1447800"/>
                  </a:lnTo>
                  <a:cubicBezTo>
                    <a:pt x="3289300" y="1447800"/>
                    <a:pt x="3289300" y="1447800"/>
                    <a:pt x="3276600" y="1447800"/>
                  </a:cubicBezTo>
                  <a:lnTo>
                    <a:pt x="3162300" y="2133600"/>
                  </a:lnTo>
                  <a:cubicBezTo>
                    <a:pt x="3162300" y="2209800"/>
                    <a:pt x="3098800" y="2260600"/>
                    <a:pt x="3022600" y="2260600"/>
                  </a:cubicBezTo>
                  <a:lnTo>
                    <a:pt x="2971800" y="2260600"/>
                  </a:lnTo>
                  <a:cubicBezTo>
                    <a:pt x="2959100" y="2260600"/>
                    <a:pt x="2959100" y="2247900"/>
                    <a:pt x="2946400" y="2247900"/>
                  </a:cubicBezTo>
                  <a:cubicBezTo>
                    <a:pt x="2946400" y="2235200"/>
                    <a:pt x="2933700" y="2235200"/>
                    <a:pt x="2933700" y="2222500"/>
                  </a:cubicBezTo>
                  <a:lnTo>
                    <a:pt x="3009900" y="1409700"/>
                  </a:lnTo>
                  <a:lnTo>
                    <a:pt x="3073400" y="965200"/>
                  </a:lnTo>
                  <a:moveTo>
                    <a:pt x="4622800" y="0"/>
                  </a:moveTo>
                  <a:cubicBezTo>
                    <a:pt x="4508500" y="0"/>
                    <a:pt x="4406900" y="88900"/>
                    <a:pt x="4406900" y="215900"/>
                  </a:cubicBezTo>
                  <a:lnTo>
                    <a:pt x="4406900" y="279400"/>
                  </a:lnTo>
                  <a:cubicBezTo>
                    <a:pt x="4406900" y="393700"/>
                    <a:pt x="4508500" y="495300"/>
                    <a:pt x="4622800" y="495300"/>
                  </a:cubicBezTo>
                  <a:cubicBezTo>
                    <a:pt x="4737100" y="495300"/>
                    <a:pt x="4838700" y="393700"/>
                    <a:pt x="4838700" y="279400"/>
                  </a:cubicBezTo>
                  <a:lnTo>
                    <a:pt x="4838700" y="215900"/>
                  </a:lnTo>
                  <a:cubicBezTo>
                    <a:pt x="4838700" y="88900"/>
                    <a:pt x="4737100" y="0"/>
                    <a:pt x="4622800" y="0"/>
                  </a:cubicBezTo>
                  <a:moveTo>
                    <a:pt x="4406900" y="965200"/>
                  </a:moveTo>
                  <a:cubicBezTo>
                    <a:pt x="4406900" y="965200"/>
                    <a:pt x="4394200" y="952500"/>
                    <a:pt x="4394200" y="965200"/>
                  </a:cubicBezTo>
                  <a:lnTo>
                    <a:pt x="4241800" y="1320800"/>
                  </a:lnTo>
                  <a:cubicBezTo>
                    <a:pt x="4216400" y="1371600"/>
                    <a:pt x="4165600" y="1409700"/>
                    <a:pt x="4102100" y="1409700"/>
                  </a:cubicBezTo>
                  <a:lnTo>
                    <a:pt x="4038600" y="1409700"/>
                  </a:lnTo>
                  <a:cubicBezTo>
                    <a:pt x="4025900" y="1409700"/>
                    <a:pt x="4013200" y="1409700"/>
                    <a:pt x="4013200" y="1397000"/>
                  </a:cubicBezTo>
                  <a:cubicBezTo>
                    <a:pt x="4000500" y="1384300"/>
                    <a:pt x="4000500" y="1371600"/>
                    <a:pt x="4013200" y="1358900"/>
                  </a:cubicBezTo>
                  <a:lnTo>
                    <a:pt x="4203700" y="914400"/>
                  </a:lnTo>
                  <a:lnTo>
                    <a:pt x="4267200" y="736600"/>
                  </a:lnTo>
                  <a:cubicBezTo>
                    <a:pt x="4318000" y="635000"/>
                    <a:pt x="4419600" y="558800"/>
                    <a:pt x="4533900" y="558800"/>
                  </a:cubicBezTo>
                  <a:lnTo>
                    <a:pt x="4711700" y="558800"/>
                  </a:lnTo>
                  <a:cubicBezTo>
                    <a:pt x="4826000" y="558800"/>
                    <a:pt x="4927600" y="635000"/>
                    <a:pt x="4978400" y="736600"/>
                  </a:cubicBezTo>
                  <a:lnTo>
                    <a:pt x="5041900" y="914400"/>
                  </a:lnTo>
                  <a:lnTo>
                    <a:pt x="5232400" y="1358900"/>
                  </a:lnTo>
                  <a:cubicBezTo>
                    <a:pt x="5245100" y="1371600"/>
                    <a:pt x="5245100" y="1384300"/>
                    <a:pt x="5232400" y="1397000"/>
                  </a:cubicBezTo>
                  <a:cubicBezTo>
                    <a:pt x="5232400" y="1409700"/>
                    <a:pt x="5219700" y="1409700"/>
                    <a:pt x="5207000" y="1409700"/>
                  </a:cubicBezTo>
                  <a:lnTo>
                    <a:pt x="5143500" y="1409700"/>
                  </a:lnTo>
                  <a:cubicBezTo>
                    <a:pt x="5080000" y="1409700"/>
                    <a:pt x="5029200" y="1371600"/>
                    <a:pt x="5003800" y="1320800"/>
                  </a:cubicBezTo>
                  <a:lnTo>
                    <a:pt x="4851400" y="965200"/>
                  </a:lnTo>
                  <a:cubicBezTo>
                    <a:pt x="4851400" y="952500"/>
                    <a:pt x="4838700" y="965200"/>
                    <a:pt x="4838700" y="965200"/>
                  </a:cubicBezTo>
                  <a:lnTo>
                    <a:pt x="4902200" y="1409700"/>
                  </a:lnTo>
                  <a:lnTo>
                    <a:pt x="4978400" y="2222500"/>
                  </a:lnTo>
                  <a:cubicBezTo>
                    <a:pt x="4978400" y="2235200"/>
                    <a:pt x="4965700" y="2235200"/>
                    <a:pt x="4965700" y="2247900"/>
                  </a:cubicBezTo>
                  <a:cubicBezTo>
                    <a:pt x="4953000" y="2247900"/>
                    <a:pt x="4953000" y="2260600"/>
                    <a:pt x="4940300" y="2260600"/>
                  </a:cubicBezTo>
                  <a:lnTo>
                    <a:pt x="4889500" y="2260600"/>
                  </a:lnTo>
                  <a:cubicBezTo>
                    <a:pt x="4813300" y="2260600"/>
                    <a:pt x="4749800" y="2209800"/>
                    <a:pt x="4749800" y="2133600"/>
                  </a:cubicBezTo>
                  <a:lnTo>
                    <a:pt x="4635500" y="1447800"/>
                  </a:lnTo>
                  <a:cubicBezTo>
                    <a:pt x="4622800" y="1447800"/>
                    <a:pt x="4622800" y="1447800"/>
                    <a:pt x="4610100" y="1447800"/>
                  </a:cubicBezTo>
                  <a:lnTo>
                    <a:pt x="4495800" y="2133600"/>
                  </a:lnTo>
                  <a:cubicBezTo>
                    <a:pt x="4495800" y="2209800"/>
                    <a:pt x="4432300" y="2260600"/>
                    <a:pt x="4356100" y="2260600"/>
                  </a:cubicBezTo>
                  <a:lnTo>
                    <a:pt x="4305300" y="2260600"/>
                  </a:lnTo>
                  <a:cubicBezTo>
                    <a:pt x="4292600" y="2260600"/>
                    <a:pt x="4292600" y="2247900"/>
                    <a:pt x="4279900" y="2247900"/>
                  </a:cubicBezTo>
                  <a:cubicBezTo>
                    <a:pt x="4279900" y="2235200"/>
                    <a:pt x="4267200" y="2235200"/>
                    <a:pt x="4267200" y="2222500"/>
                  </a:cubicBezTo>
                  <a:lnTo>
                    <a:pt x="4343400" y="1409700"/>
                  </a:lnTo>
                  <a:lnTo>
                    <a:pt x="4406900" y="965200"/>
                  </a:lnTo>
                </a:path>
              </a:pathLst>
            </a:custGeom>
            <a:solidFill>
              <a:srgbClr val="494F56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507" name="Google Shape;507;p11"/>
          <p:cNvGraphicFramePr/>
          <p:nvPr/>
        </p:nvGraphicFramePr>
        <p:xfrm>
          <a:off x="259731" y="1059453"/>
          <a:ext cx="11581600" cy="5554980"/>
        </p:xfrm>
        <a:graphic>
          <a:graphicData uri="http://schemas.openxmlformats.org/drawingml/2006/table">
            <a:tbl>
              <a:tblPr firstRow="1" bandRow="1">
                <a:noFill/>
                <a:tableStyleId>{D5B8CE14-6378-4213-B376-557F6BB76429}</a:tableStyleId>
              </a:tblPr>
              <a:tblGrid>
                <a:gridCol w="327325"/>
                <a:gridCol w="1006525"/>
                <a:gridCol w="4815325"/>
                <a:gridCol w="5432425"/>
              </a:tblGrid>
              <a:tr h="2742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 п/п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Структурный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элемент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Действующая редакция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Предлагаемая редакция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56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п.17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статьи 77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Статья 77. Права граждан Республики Казахстан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 Граждане Республики Казахстан имеют право на: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17) дачу волеизъявления о согласии либо отказе на изъятие у них после смерти тканей (части ткани) и (или) органов (части органа) в целях трансплантации в порядке, определенном настоящим Кодексом; 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Статья 77. Права граждан Республики Казахстан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Граждане Республики Казахстан имеют право на: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17) дачу волеизъявления об отказе на изъятие у них после смерти тканей (части ткани) и (или) органов (части органа) в целях трансплантации в порядке, определенном настоящим Кодексом;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Отсутствие прижизненного отказа на посмертное донорство будет считаться согласием на посмертное изъятие органов (части органов) и (или) ткани (части ткани) для трансплантации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63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п. 5 статьи 153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Статья 153. Определение биологической смерти, необратимой гибели головного мозга. Условия продолжения, прекращения искусственных мер по поддержанию функций органов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Искусственные меры по поддержанию функций органов продолжаются в случае, если лицо, которому констатирована необратимая гибель головного мозга, при жизни выразило </a:t>
                      </a:r>
                      <a:r>
                        <a:rPr lang="ru-RU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согласие</a:t>
                      </a:r>
                      <a:r>
                        <a:rPr lang="ru-RU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на изъятие органов (части органа) и (или) тканей (части ткани) в целях трансплантации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Статья 153. Определение биологической смерти, необратимой гибели головного мозга. Условия продолжения, прекращения искусственных мер по поддержанию функций органов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Искусственные меры по поддержанию функций органов продолжаются в случае, если лицо, которому констатирована необратимая гибель головного мозга, если при жизни не выразили </a:t>
                      </a:r>
                      <a:r>
                        <a:rPr lang="ru-RU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 отказе</a:t>
                      </a:r>
                      <a:r>
                        <a:rPr lang="ru-RU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на изъятие органов (части органа) и (или) тканей (части ткани) в целях трансплантации. 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наличии отказа на посмертное донорство не требуется дополнительное согласие со стороны близких родственников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п.8 статьи 209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Статья 209. Трансплантация органов (части органа) и (или) тканей (части ткани) и условия их изъятия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8. Регистрация волеизъявления гражданина Республики Казахстан </a:t>
                      </a:r>
                      <a:r>
                        <a:rPr lang="ru-RU" sz="1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 согласии или отказе</a:t>
                      </a: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на изъятие у него после смерти органов (части органа) и (или) тканей (части ткани) в целях трансплантации в регистре граждан, выразивших право на посмертное донорство органов (части органа) и (или) тканей (части ткани), может быть произведена при непосредственном обращении в медицинскую организацию, оказывающую первичную медико-санитарную помощь, или на веб-портал «электронного правительства».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Статья 209. Трансплантация органов (части органа) и (или) тканей (части ткани) и условия их изъятия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8. Регистрация волеизъявления гражданина Республики Казахстан </a:t>
                      </a:r>
                      <a:r>
                        <a:rPr lang="ru-RU" sz="1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об отказе</a:t>
                      </a:r>
                      <a:r>
                        <a:rPr lang="ru-RU" sz="1000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на изъятие у него после смерти органов (части органа) и (или) тканей (части ткани) в целях трансплантации в регистре граждан, выразивших право на посмертное донорство органов (части органа) и (или) тканей (части ткани), может быть произведена при непосредственном обращении в медицинскую организацию, оказывающую первичную медико-санитарную помощь,  или на веб-портал «электронного правительства». 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3"/>
          <p:cNvSpPr txBox="1"/>
          <p:nvPr/>
        </p:nvSpPr>
        <p:spPr>
          <a:xfrm>
            <a:off x="1073988" y="3132804"/>
            <a:ext cx="10044023" cy="92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0" rIns="0" bIns="0" anchor="t" anchorCtr="0">
            <a:spAutoFit/>
          </a:bodyPr>
          <a:lstStyle/>
          <a:p>
            <a:pPr marL="12700" marR="5080" lvl="0" indent="213359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r>
              <a:rPr lang="ru-RU" sz="5400" b="1">
                <a:solidFill>
                  <a:srgbClr val="00808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pic>
        <p:nvPicPr>
          <p:cNvPr id="548" name="Google Shape;548;p13" descr="Picture 7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791" y="245137"/>
            <a:ext cx="1200152" cy="1139115"/>
          </a:xfrm>
          <a:prstGeom prst="rect">
            <a:avLst/>
          </a:prstGeom>
          <a:noFill/>
          <a:ln>
            <a:noFill/>
          </a:ln>
          <a:effectLst>
            <a:outerShdw blurRad="63500" rotWithShape="0">
              <a:srgbClr val="000000">
                <a:alpha val="40000"/>
              </a:srgbClr>
            </a:outerShdw>
          </a:effectLst>
        </p:spPr>
      </p:pic>
      <p:sp>
        <p:nvSpPr>
          <p:cNvPr id="549" name="Google Shape;549;p13"/>
          <p:cNvSpPr txBox="1"/>
          <p:nvPr/>
        </p:nvSpPr>
        <p:spPr>
          <a:xfrm>
            <a:off x="6511036" y="494916"/>
            <a:ext cx="41614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МИНИСТЕРСТВО ЗДРАВООХРАНЕНИЯ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РЕСПУБЛИКИ КАЗАХСТАН </a:t>
            </a:r>
            <a:endParaRPr/>
          </a:p>
        </p:txBody>
      </p:sp>
      <p:sp>
        <p:nvSpPr>
          <p:cNvPr id="550" name="Google Shape;550;p13"/>
          <p:cNvSpPr txBox="1"/>
          <p:nvPr/>
        </p:nvSpPr>
        <p:spPr>
          <a:xfrm>
            <a:off x="771178" y="485391"/>
            <a:ext cx="41614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ҚАЗАҚСТАН РЕСПУБЛИКАСЫ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ДЕНСАУЛЫҚ САҚТАУ МИНИСТРЛІГІ </a:t>
            </a:r>
            <a:endParaRPr/>
          </a:p>
        </p:txBody>
      </p:sp>
      <p:cxnSp>
        <p:nvCxnSpPr>
          <p:cNvPr id="551" name="Google Shape;551;p13"/>
          <p:cNvCxnSpPr/>
          <p:nvPr/>
        </p:nvCxnSpPr>
        <p:spPr>
          <a:xfrm>
            <a:off x="1265931" y="4321626"/>
            <a:ext cx="9720000" cy="0"/>
          </a:xfrm>
          <a:prstGeom prst="straightConnector1">
            <a:avLst/>
          </a:prstGeom>
          <a:noFill/>
          <a:ln w="28575" cap="flat" cmpd="sng">
            <a:solidFill>
              <a:srgbClr val="7F6000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552" name="Google Shape;552;p13"/>
          <p:cNvGrpSpPr/>
          <p:nvPr/>
        </p:nvGrpSpPr>
        <p:grpSpPr>
          <a:xfrm rot="5400000">
            <a:off x="166022" y="5065879"/>
            <a:ext cx="1296001" cy="2196001"/>
            <a:chOff x="0" y="0"/>
            <a:chExt cx="1288766" cy="1929365"/>
          </a:xfrm>
        </p:grpSpPr>
        <p:sp>
          <p:nvSpPr>
            <p:cNvPr id="553" name="Google Shape;553;p13"/>
            <p:cNvSpPr/>
            <p:nvPr/>
          </p:nvSpPr>
          <p:spPr>
            <a:xfrm>
              <a:off x="0" y="0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647699" y="0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0" y="638043"/>
              <a:ext cx="641066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647699" y="638043"/>
              <a:ext cx="641067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0" y="1276086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647699" y="1276086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CBAD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13"/>
          <p:cNvGrpSpPr/>
          <p:nvPr/>
        </p:nvGrpSpPr>
        <p:grpSpPr>
          <a:xfrm rot="-5400000">
            <a:off x="2362021" y="5065879"/>
            <a:ext cx="1296001" cy="2196001"/>
            <a:chOff x="0" y="0"/>
            <a:chExt cx="1288766" cy="1929365"/>
          </a:xfrm>
        </p:grpSpPr>
        <p:sp>
          <p:nvSpPr>
            <p:cNvPr id="560" name="Google Shape;560;p13"/>
            <p:cNvSpPr/>
            <p:nvPr/>
          </p:nvSpPr>
          <p:spPr>
            <a:xfrm>
              <a:off x="0" y="0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647699" y="0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0" y="638043"/>
              <a:ext cx="641066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647699" y="638043"/>
              <a:ext cx="641067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0" y="1276086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647699" y="1276086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CBAD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13"/>
          <p:cNvGrpSpPr/>
          <p:nvPr/>
        </p:nvGrpSpPr>
        <p:grpSpPr>
          <a:xfrm rot="5400000">
            <a:off x="4562944" y="5073433"/>
            <a:ext cx="1296001" cy="2196001"/>
            <a:chOff x="0" y="0"/>
            <a:chExt cx="1288766" cy="1929365"/>
          </a:xfrm>
        </p:grpSpPr>
        <p:sp>
          <p:nvSpPr>
            <p:cNvPr id="567" name="Google Shape;567;p13"/>
            <p:cNvSpPr/>
            <p:nvPr/>
          </p:nvSpPr>
          <p:spPr>
            <a:xfrm>
              <a:off x="0" y="0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647699" y="0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0" y="638043"/>
              <a:ext cx="641066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647699" y="638043"/>
              <a:ext cx="641067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0" y="1276086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647699" y="1276086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CBAD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13"/>
          <p:cNvGrpSpPr/>
          <p:nvPr/>
        </p:nvGrpSpPr>
        <p:grpSpPr>
          <a:xfrm rot="-5400000">
            <a:off x="6758943" y="5073433"/>
            <a:ext cx="1296001" cy="2196001"/>
            <a:chOff x="0" y="0"/>
            <a:chExt cx="1288766" cy="1929365"/>
          </a:xfrm>
        </p:grpSpPr>
        <p:sp>
          <p:nvSpPr>
            <p:cNvPr id="574" name="Google Shape;574;p13"/>
            <p:cNvSpPr/>
            <p:nvPr/>
          </p:nvSpPr>
          <p:spPr>
            <a:xfrm>
              <a:off x="0" y="0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647699" y="0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0" y="638043"/>
              <a:ext cx="641066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47699" y="638043"/>
              <a:ext cx="641067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0" y="1276086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647699" y="1276086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CBAD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13"/>
          <p:cNvGrpSpPr/>
          <p:nvPr/>
        </p:nvGrpSpPr>
        <p:grpSpPr>
          <a:xfrm rot="5400000">
            <a:off x="8969365" y="5076767"/>
            <a:ext cx="1296001" cy="2196001"/>
            <a:chOff x="0" y="0"/>
            <a:chExt cx="1288766" cy="1929365"/>
          </a:xfrm>
        </p:grpSpPr>
        <p:sp>
          <p:nvSpPr>
            <p:cNvPr id="581" name="Google Shape;581;p13"/>
            <p:cNvSpPr/>
            <p:nvPr/>
          </p:nvSpPr>
          <p:spPr>
            <a:xfrm>
              <a:off x="0" y="0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647699" y="0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0" y="638043"/>
              <a:ext cx="641066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647699" y="638043"/>
              <a:ext cx="641067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0" y="1276086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647699" y="1276086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CBAD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13"/>
          <p:cNvGrpSpPr/>
          <p:nvPr/>
        </p:nvGrpSpPr>
        <p:grpSpPr>
          <a:xfrm rot="-5400000">
            <a:off x="11165364" y="5076767"/>
            <a:ext cx="1296001" cy="2196001"/>
            <a:chOff x="0" y="0"/>
            <a:chExt cx="1288766" cy="1929365"/>
          </a:xfrm>
        </p:grpSpPr>
        <p:sp>
          <p:nvSpPr>
            <p:cNvPr id="588" name="Google Shape;588;p13"/>
            <p:cNvSpPr/>
            <p:nvPr/>
          </p:nvSpPr>
          <p:spPr>
            <a:xfrm>
              <a:off x="0" y="0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647699" y="0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0" y="638043"/>
              <a:ext cx="641066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47699" y="638043"/>
              <a:ext cx="641067" cy="653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0" y="1276086"/>
              <a:ext cx="641066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647699" y="1276086"/>
              <a:ext cx="641067" cy="65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gradFill>
              <a:gsLst>
                <a:gs pos="0">
                  <a:srgbClr val="93C0C0"/>
                </a:gs>
                <a:gs pos="50000">
                  <a:srgbClr val="BED6D6"/>
                </a:gs>
                <a:gs pos="100000">
                  <a:srgbClr val="DFEBEB"/>
                </a:gs>
              </a:gsLst>
              <a:lin ang="2700000" scaled="0"/>
            </a:gradFill>
            <a:ln>
              <a:noFill/>
            </a:ln>
            <a:effectLst>
              <a:outerShdw blurRad="139700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CBAD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2397" y="1501742"/>
            <a:ext cx="3801146" cy="4777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2"/>
          <p:cNvGrpSpPr/>
          <p:nvPr/>
        </p:nvGrpSpPr>
        <p:grpSpPr>
          <a:xfrm>
            <a:off x="71767" y="63000"/>
            <a:ext cx="12048466" cy="6732000"/>
            <a:chOff x="147967" y="120150"/>
            <a:chExt cx="12048466" cy="6732000"/>
          </a:xfrm>
        </p:grpSpPr>
        <p:sp>
          <p:nvSpPr>
            <p:cNvPr id="118" name="Google Shape;118;p2"/>
            <p:cNvSpPr/>
            <p:nvPr/>
          </p:nvSpPr>
          <p:spPr>
            <a:xfrm>
              <a:off x="147968" y="120150"/>
              <a:ext cx="12048465" cy="6732000"/>
            </a:xfrm>
            <a:prstGeom prst="rect">
              <a:avLst/>
            </a:prstGeom>
            <a:noFill/>
            <a:ln w="12700" cap="flat" cmpd="sng">
              <a:solidFill>
                <a:srgbClr val="0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" name="Google Shape;119;p2"/>
            <p:cNvGrpSpPr/>
            <p:nvPr/>
          </p:nvGrpSpPr>
          <p:grpSpPr>
            <a:xfrm>
              <a:off x="147967" y="150647"/>
              <a:ext cx="12048466" cy="271686"/>
              <a:chOff x="147967" y="150647"/>
              <a:chExt cx="12048466" cy="544630"/>
            </a:xfrm>
          </p:grpSpPr>
          <p:sp>
            <p:nvSpPr>
              <p:cNvPr id="120" name="Google Shape;120;p2"/>
              <p:cNvSpPr/>
              <p:nvPr/>
            </p:nvSpPr>
            <p:spPr>
              <a:xfrm>
                <a:off x="1384300" y="152335"/>
                <a:ext cx="9728200" cy="539999"/>
              </a:xfrm>
              <a:prstGeom prst="rect">
                <a:avLst/>
              </a:prstGeom>
              <a:gradFill>
                <a:gsLst>
                  <a:gs pos="0">
                    <a:srgbClr val="93C0C0"/>
                  </a:gs>
                  <a:gs pos="50000">
                    <a:srgbClr val="BED6D6"/>
                  </a:gs>
                  <a:gs pos="100000">
                    <a:srgbClr val="DFEBE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5400000" flipH="1">
                <a:off x="292247" y="10997"/>
                <a:ext cx="539999" cy="828559"/>
              </a:xfrm>
              <a:prstGeom prst="flowChartManualInput">
                <a:avLst/>
              </a:prstGeom>
              <a:solidFill>
                <a:srgbClr val="7F6000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" name="Google Shape;122;p2"/>
              <p:cNvGrpSpPr/>
              <p:nvPr/>
            </p:nvGrpSpPr>
            <p:grpSpPr>
              <a:xfrm>
                <a:off x="817642" y="155277"/>
                <a:ext cx="1774890" cy="540000"/>
                <a:chOff x="817642" y="155277"/>
                <a:chExt cx="1774890" cy="540000"/>
              </a:xfrm>
            </p:grpSpPr>
            <p:sp>
              <p:nvSpPr>
                <p:cNvPr id="123" name="Google Shape;123;p2"/>
                <p:cNvSpPr/>
                <p:nvPr/>
              </p:nvSpPr>
              <p:spPr>
                <a:xfrm rot="-5400000" flipH="1">
                  <a:off x="99764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 rot="5400000" flipH="1">
                  <a:off x="187253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9475279" y="150647"/>
                <a:ext cx="2721154" cy="540000"/>
                <a:chOff x="9475279" y="150647"/>
                <a:chExt cx="2721154" cy="540000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 rot="-5400000" flipH="1">
                  <a:off x="9655279" y="-2935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10362358" y="150647"/>
                  <a:ext cx="1834075" cy="540000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8" name="Google Shape;128;p2"/>
            <p:cNvSpPr txBox="1"/>
            <p:nvPr/>
          </p:nvSpPr>
          <p:spPr>
            <a:xfrm>
              <a:off x="3058709" y="519638"/>
              <a:ext cx="8910915" cy="36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80"/>
                </a:buClr>
                <a:buSzPts val="1800"/>
                <a:buFont typeface="Arial"/>
                <a:buNone/>
              </a:pPr>
              <a:r>
                <a:rPr lang="ru-RU" sz="1800" b="1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Общая информация</a:t>
              </a:r>
              <a:endParaRPr/>
            </a:p>
          </p:txBody>
        </p:sp>
      </p:grpSp>
      <p:cxnSp>
        <p:nvCxnSpPr>
          <p:cNvPr id="129" name="Google Shape;129;p2"/>
          <p:cNvCxnSpPr/>
          <p:nvPr/>
        </p:nvCxnSpPr>
        <p:spPr>
          <a:xfrm rot="10800000">
            <a:off x="8337462" y="854259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2"/>
          <p:cNvCxnSpPr/>
          <p:nvPr/>
        </p:nvCxnSpPr>
        <p:spPr>
          <a:xfrm rot="10800000">
            <a:off x="4787517" y="854704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2"/>
          <p:cNvSpPr/>
          <p:nvPr/>
        </p:nvSpPr>
        <p:spPr>
          <a:xfrm>
            <a:off x="11799719" y="6460482"/>
            <a:ext cx="360000" cy="3600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122732" y="1046095"/>
            <a:ext cx="5776795" cy="268319"/>
          </a:xfrm>
          <a:prstGeom prst="rect">
            <a:avLst/>
          </a:prstGeom>
          <a:solidFill>
            <a:srgbClr val="008181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Участники донорского процесса</a:t>
            </a: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6278307" y="1044064"/>
            <a:ext cx="5790961" cy="268319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Ключевые проблемы донорской системы</a:t>
            </a:r>
            <a:endParaRPr/>
          </a:p>
        </p:txBody>
      </p:sp>
      <p:cxnSp>
        <p:nvCxnSpPr>
          <p:cNvPr id="134" name="Google Shape;134;p2"/>
          <p:cNvCxnSpPr/>
          <p:nvPr/>
        </p:nvCxnSpPr>
        <p:spPr>
          <a:xfrm>
            <a:off x="6096000" y="1393371"/>
            <a:ext cx="0" cy="5283270"/>
          </a:xfrm>
          <a:prstGeom prst="straightConnector1">
            <a:avLst/>
          </a:prstGeom>
          <a:noFill/>
          <a:ln w="9525" cap="flat" cmpd="sng">
            <a:solidFill>
              <a:srgbClr val="7F6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35" name="Google Shape;135;p2"/>
          <p:cNvSpPr txBox="1"/>
          <p:nvPr/>
        </p:nvSpPr>
        <p:spPr>
          <a:xfrm>
            <a:off x="2592872" y="5931909"/>
            <a:ext cx="1184715" cy="36933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▲</a:t>
            </a:r>
            <a:r>
              <a:rPr lang="ru-RU" sz="1400" b="1">
                <a:solidFill>
                  <a:srgbClr val="7F6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1800" b="1">
                <a:solidFill>
                  <a:srgbClr val="7F6000"/>
                </a:solidFill>
                <a:latin typeface="Arial Narrow"/>
                <a:ea typeface="Arial Narrow"/>
                <a:cs typeface="Arial Narrow"/>
                <a:sym typeface="Arial Narrow"/>
              </a:rPr>
              <a:t>1,6</a:t>
            </a:r>
            <a:r>
              <a:rPr lang="ru-RU" sz="1400" b="1">
                <a:solidFill>
                  <a:srgbClr val="7F6000"/>
                </a:solidFill>
                <a:latin typeface="Arial Narrow"/>
                <a:ea typeface="Arial Narrow"/>
                <a:cs typeface="Arial Narrow"/>
                <a:sym typeface="Arial Narrow"/>
              </a:rPr>
              <a:t> раза</a:t>
            </a: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817739" y="5844603"/>
            <a:ext cx="2319949" cy="4819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7F6000"/>
                </a:solidFill>
                <a:latin typeface="Arial Narrow"/>
                <a:ea typeface="Arial Narrow"/>
                <a:cs typeface="Arial Narrow"/>
                <a:sym typeface="Arial Narrow"/>
              </a:rPr>
              <a:t>увеличение кол-ва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7F6000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трансплант. центров</a:t>
            </a:r>
            <a:endParaRPr/>
          </a:p>
        </p:txBody>
      </p:sp>
      <p:graphicFrame>
        <p:nvGraphicFramePr>
          <p:cNvPr id="137" name="Google Shape;137;p2"/>
          <p:cNvGraphicFramePr/>
          <p:nvPr/>
        </p:nvGraphicFramePr>
        <p:xfrm>
          <a:off x="1020805" y="5824244"/>
          <a:ext cx="1449875" cy="584650"/>
        </p:xfrm>
        <a:graphic>
          <a:graphicData uri="http://schemas.openxmlformats.org/drawingml/2006/table">
            <a:tbl>
              <a:tblPr>
                <a:noFill/>
                <a:tableStyleId>{6AE88846-43CC-4493-AE97-FD95CB3EECC5}</a:tableStyleId>
              </a:tblPr>
              <a:tblGrid>
                <a:gridCol w="596475"/>
                <a:gridCol w="853400"/>
              </a:tblGrid>
              <a:tr h="29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2024г.</a:t>
                      </a:r>
                      <a:endParaRPr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rgbClr val="7F6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r>
                        <a:rPr lang="ru-RU" sz="1400" b="1" u="none" strike="noStrike" cap="none">
                          <a:solidFill>
                            <a:srgbClr val="7F6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ru-RU" sz="14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центров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2025г.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7F6000"/>
                          </a:solidFill>
                        </a:rPr>
                        <a:t>11</a:t>
                      </a:r>
                      <a:r>
                        <a:rPr lang="ru-RU" sz="1600" b="1" i="0" u="none" strike="noStrike" cap="none"/>
                        <a:t> </a:t>
                      </a:r>
                      <a:r>
                        <a:rPr lang="ru-RU" sz="14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центров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pSp>
        <p:nvGrpSpPr>
          <p:cNvPr id="138" name="Google Shape;138;p2"/>
          <p:cNvGrpSpPr/>
          <p:nvPr/>
        </p:nvGrpSpPr>
        <p:grpSpPr>
          <a:xfrm>
            <a:off x="1115299" y="1862926"/>
            <a:ext cx="3820001" cy="3820000"/>
            <a:chOff x="775798" y="36616"/>
            <a:chExt cx="3820001" cy="3820000"/>
          </a:xfrm>
        </p:grpSpPr>
        <p:sp>
          <p:nvSpPr>
            <p:cNvPr id="139" name="Google Shape;139;p2"/>
            <p:cNvSpPr/>
            <p:nvPr/>
          </p:nvSpPr>
          <p:spPr>
            <a:xfrm>
              <a:off x="1090923" y="240936"/>
              <a:ext cx="3300556" cy="3300556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rgbClr val="65D3D3"/>
            </a:solidFill>
            <a:ln w="9525" cap="flat" cmpd="sng">
              <a:solidFill>
                <a:srgbClr val="65D3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 txBox="1"/>
            <p:nvPr/>
          </p:nvSpPr>
          <p:spPr>
            <a:xfrm>
              <a:off x="2842968" y="925016"/>
              <a:ext cx="1218062" cy="903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ru-RU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40 </a:t>
              </a:r>
              <a:r>
                <a:rPr lang="ru-RU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донорских организаций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090923" y="351740"/>
              <a:ext cx="3300556" cy="330055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3A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 txBox="1"/>
            <p:nvPr/>
          </p:nvSpPr>
          <p:spPr>
            <a:xfrm>
              <a:off x="2842968" y="2064494"/>
              <a:ext cx="1218062" cy="903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ru-RU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r>
                <a:rPr lang="ru-RU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трансплант. центров</a:t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80119" y="351740"/>
              <a:ext cx="3300556" cy="3300556"/>
            </a:xfrm>
            <a:prstGeom prst="pie">
              <a:avLst>
                <a:gd name="adj1" fmla="val 5400000"/>
                <a:gd name="adj2" fmla="val 10800000"/>
              </a:avLst>
            </a:prstGeom>
            <a:solidFill>
              <a:srgbClr val="0F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 txBox="1"/>
            <p:nvPr/>
          </p:nvSpPr>
          <p:spPr>
            <a:xfrm>
              <a:off x="1310567" y="2064494"/>
              <a:ext cx="1218062" cy="903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ru-RU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</a:t>
              </a:r>
              <a:r>
                <a:rPr lang="ru-RU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HLA лабораторий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980119" y="240936"/>
              <a:ext cx="3300556" cy="3300556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47B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 txBox="1"/>
            <p:nvPr/>
          </p:nvSpPr>
          <p:spPr>
            <a:xfrm>
              <a:off x="1310567" y="925016"/>
              <a:ext cx="1218062" cy="903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ru-RU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Санитарная авиация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81781" y="62283"/>
              <a:ext cx="3709196" cy="37091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4067"/>
                  </a:moveTo>
                  <a:lnTo>
                    <a:pt x="60000" y="4067"/>
                  </a:lnTo>
                  <a:cubicBezTo>
                    <a:pt x="88941" y="4067"/>
                    <a:pt x="113103" y="26145"/>
                    <a:pt x="115706" y="54969"/>
                  </a:cubicBezTo>
                  <a:lnTo>
                    <a:pt x="119760" y="54969"/>
                  </a:lnTo>
                  <a:lnTo>
                    <a:pt x="112882" y="60000"/>
                  </a:lnTo>
                  <a:lnTo>
                    <a:pt x="105523" y="54969"/>
                  </a:lnTo>
                  <a:lnTo>
                    <a:pt x="109576" y="54969"/>
                  </a:lnTo>
                  <a:lnTo>
                    <a:pt x="109576" y="54969"/>
                  </a:lnTo>
                  <a:cubicBezTo>
                    <a:pt x="106994" y="29527"/>
                    <a:pt x="85573" y="10169"/>
                    <a:pt x="60000" y="10169"/>
                  </a:cubicBezTo>
                  <a:close/>
                </a:path>
              </a:pathLst>
            </a:custGeom>
            <a:solidFill>
              <a:srgbClr val="3A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886603" y="147420"/>
              <a:ext cx="3709196" cy="37091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933" y="60000"/>
                  </a:moveTo>
                  <a:lnTo>
                    <a:pt x="115933" y="60000"/>
                  </a:lnTo>
                  <a:cubicBezTo>
                    <a:pt x="115933" y="88941"/>
                    <a:pt x="93855" y="113103"/>
                    <a:pt x="65031" y="115706"/>
                  </a:cubicBezTo>
                  <a:lnTo>
                    <a:pt x="65031" y="119760"/>
                  </a:lnTo>
                  <a:lnTo>
                    <a:pt x="60000" y="112882"/>
                  </a:lnTo>
                  <a:lnTo>
                    <a:pt x="65031" y="105523"/>
                  </a:lnTo>
                  <a:lnTo>
                    <a:pt x="65031" y="109576"/>
                  </a:lnTo>
                  <a:cubicBezTo>
                    <a:pt x="90473" y="106994"/>
                    <a:pt x="109831" y="85573"/>
                    <a:pt x="109831" y="60000"/>
                  </a:cubicBez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75798" y="147420"/>
              <a:ext cx="3709196" cy="37091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15933"/>
                  </a:moveTo>
                  <a:cubicBezTo>
                    <a:pt x="31059" y="115933"/>
                    <a:pt x="6897" y="93855"/>
                    <a:pt x="4294" y="65031"/>
                  </a:cubicBezTo>
                  <a:lnTo>
                    <a:pt x="240" y="65031"/>
                  </a:lnTo>
                  <a:lnTo>
                    <a:pt x="7118" y="60000"/>
                  </a:lnTo>
                  <a:lnTo>
                    <a:pt x="14477" y="65031"/>
                  </a:lnTo>
                  <a:lnTo>
                    <a:pt x="10424" y="65031"/>
                  </a:lnTo>
                  <a:lnTo>
                    <a:pt x="10424" y="65031"/>
                  </a:lnTo>
                  <a:cubicBezTo>
                    <a:pt x="13006" y="90473"/>
                    <a:pt x="34427" y="109831"/>
                    <a:pt x="60000" y="109831"/>
                  </a:cubicBezTo>
                  <a:close/>
                </a:path>
              </a:pathLst>
            </a:custGeom>
            <a:solidFill>
              <a:srgbClr val="65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75798" y="36616"/>
              <a:ext cx="3709196" cy="37091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67" y="60000"/>
                  </a:moveTo>
                  <a:lnTo>
                    <a:pt x="4067" y="60000"/>
                  </a:lnTo>
                  <a:cubicBezTo>
                    <a:pt x="4067" y="31059"/>
                    <a:pt x="26145" y="6897"/>
                    <a:pt x="54969" y="4294"/>
                  </a:cubicBezTo>
                  <a:lnTo>
                    <a:pt x="54969" y="240"/>
                  </a:lnTo>
                  <a:lnTo>
                    <a:pt x="60000" y="7118"/>
                  </a:lnTo>
                  <a:lnTo>
                    <a:pt x="54969" y="14477"/>
                  </a:lnTo>
                  <a:lnTo>
                    <a:pt x="54969" y="10424"/>
                  </a:lnTo>
                  <a:lnTo>
                    <a:pt x="54969" y="10424"/>
                  </a:lnTo>
                  <a:cubicBezTo>
                    <a:pt x="29527" y="13006"/>
                    <a:pt x="10169" y="34427"/>
                    <a:pt x="10169" y="60000"/>
                  </a:cubicBez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"/>
          <p:cNvSpPr txBox="1"/>
          <p:nvPr/>
        </p:nvSpPr>
        <p:spPr>
          <a:xfrm>
            <a:off x="2443659" y="3556670"/>
            <a:ext cx="1312829" cy="52322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u="sng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РЦКТВМУ МЗ РК</a:t>
            </a:r>
            <a:endParaRPr sz="1400" b="1" u="sng">
              <a:solidFill>
                <a:srgbClr val="7F6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2" name="Google Shape;15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805" y="2124627"/>
            <a:ext cx="548639" cy="54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0671" y="2124626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">
            <a:alphaModFix/>
          </a:blip>
          <a:srcRect t="7659" r="13436" b="27252"/>
          <a:stretch/>
        </p:blipFill>
        <p:spPr>
          <a:xfrm rot="10800000" flipH="1">
            <a:off x="4504745" y="4978269"/>
            <a:ext cx="720491" cy="41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7">
            <a:alphaModFix/>
          </a:blip>
          <a:srcRect l="10813" t="1568" r="12225" b="3982"/>
          <a:stretch/>
        </p:blipFill>
        <p:spPr>
          <a:xfrm>
            <a:off x="1020805" y="4906470"/>
            <a:ext cx="548639" cy="55704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"/>
          <p:cNvSpPr/>
          <p:nvPr/>
        </p:nvSpPr>
        <p:spPr>
          <a:xfrm>
            <a:off x="7930019" y="5506676"/>
            <a:ext cx="1924896" cy="46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ДЕФИЦИТ ДОНОРСКИХ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ОРГАНОВ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7593061" y="1726409"/>
            <a:ext cx="2598811" cy="9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Отсутствие</a:t>
            </a: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межведомственного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плана </a:t>
            </a: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развития</a:t>
            </a:r>
            <a:endParaRPr sz="1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8405957" y="2835510"/>
            <a:ext cx="23584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Невыполнение норм </a:t>
            </a: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законодательства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7713225" y="3608202"/>
            <a:ext cx="235848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Популяризация</a:t>
            </a: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осуществляется </a:t>
            </a:r>
            <a:r>
              <a:rPr lang="ru-RU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только силами МЗ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 txBox="1"/>
          <p:nvPr/>
        </p:nvSpPr>
        <p:spPr>
          <a:xfrm>
            <a:off x="8622750" y="4548600"/>
            <a:ext cx="19248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Низкий уровень доверия </a:t>
            </a: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населения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73417" y="5474994"/>
            <a:ext cx="7493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3"/>
          <p:cNvGrpSpPr/>
          <p:nvPr/>
        </p:nvGrpSpPr>
        <p:grpSpPr>
          <a:xfrm>
            <a:off x="57067" y="85763"/>
            <a:ext cx="12048466" cy="6732000"/>
            <a:chOff x="147967" y="120150"/>
            <a:chExt cx="12048466" cy="6732000"/>
          </a:xfrm>
        </p:grpSpPr>
        <p:sp>
          <p:nvSpPr>
            <p:cNvPr id="167" name="Google Shape;167;p3"/>
            <p:cNvSpPr/>
            <p:nvPr/>
          </p:nvSpPr>
          <p:spPr>
            <a:xfrm>
              <a:off x="147968" y="120150"/>
              <a:ext cx="12048465" cy="6732000"/>
            </a:xfrm>
            <a:prstGeom prst="rect">
              <a:avLst/>
            </a:prstGeom>
            <a:noFill/>
            <a:ln w="12700" cap="flat" cmpd="sng">
              <a:solidFill>
                <a:srgbClr val="0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" name="Google Shape;168;p3"/>
            <p:cNvGrpSpPr/>
            <p:nvPr/>
          </p:nvGrpSpPr>
          <p:grpSpPr>
            <a:xfrm>
              <a:off x="147967" y="150647"/>
              <a:ext cx="12048466" cy="271686"/>
              <a:chOff x="147967" y="150647"/>
              <a:chExt cx="12048466" cy="544630"/>
            </a:xfrm>
          </p:grpSpPr>
          <p:sp>
            <p:nvSpPr>
              <p:cNvPr id="169" name="Google Shape;169;p3"/>
              <p:cNvSpPr/>
              <p:nvPr/>
            </p:nvSpPr>
            <p:spPr>
              <a:xfrm>
                <a:off x="1384300" y="152335"/>
                <a:ext cx="9728200" cy="539999"/>
              </a:xfrm>
              <a:prstGeom prst="rect">
                <a:avLst/>
              </a:prstGeom>
              <a:gradFill>
                <a:gsLst>
                  <a:gs pos="0">
                    <a:srgbClr val="93C0C0"/>
                  </a:gs>
                  <a:gs pos="50000">
                    <a:srgbClr val="BED6D6"/>
                  </a:gs>
                  <a:gs pos="100000">
                    <a:srgbClr val="DFEBE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 rot="5400000" flipH="1">
                <a:off x="292247" y="10997"/>
                <a:ext cx="539999" cy="828559"/>
              </a:xfrm>
              <a:prstGeom prst="flowChartManualInput">
                <a:avLst/>
              </a:prstGeom>
              <a:solidFill>
                <a:srgbClr val="7F6000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1" name="Google Shape;171;p3"/>
              <p:cNvGrpSpPr/>
              <p:nvPr/>
            </p:nvGrpSpPr>
            <p:grpSpPr>
              <a:xfrm>
                <a:off x="817642" y="155277"/>
                <a:ext cx="1774890" cy="540000"/>
                <a:chOff x="817642" y="155277"/>
                <a:chExt cx="1774890" cy="540000"/>
              </a:xfrm>
            </p:grpSpPr>
            <p:sp>
              <p:nvSpPr>
                <p:cNvPr id="172" name="Google Shape;172;p3"/>
                <p:cNvSpPr/>
                <p:nvPr/>
              </p:nvSpPr>
              <p:spPr>
                <a:xfrm rot="-5400000" flipH="1">
                  <a:off x="99764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 rot="5400000" flipH="1">
                  <a:off x="187253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4" name="Google Shape;174;p3"/>
              <p:cNvGrpSpPr/>
              <p:nvPr/>
            </p:nvGrpSpPr>
            <p:grpSpPr>
              <a:xfrm>
                <a:off x="9475279" y="150647"/>
                <a:ext cx="2721154" cy="540000"/>
                <a:chOff x="9475279" y="150647"/>
                <a:chExt cx="2721154" cy="540000"/>
              </a:xfrm>
            </p:grpSpPr>
            <p:sp>
              <p:nvSpPr>
                <p:cNvPr id="175" name="Google Shape;175;p3"/>
                <p:cNvSpPr/>
                <p:nvPr/>
              </p:nvSpPr>
              <p:spPr>
                <a:xfrm rot="-5400000" flipH="1">
                  <a:off x="9655279" y="-2935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10362358" y="150647"/>
                  <a:ext cx="1834075" cy="540000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7" name="Google Shape;177;p3"/>
            <p:cNvSpPr txBox="1"/>
            <p:nvPr/>
          </p:nvSpPr>
          <p:spPr>
            <a:xfrm>
              <a:off x="3058709" y="519638"/>
              <a:ext cx="8910915" cy="36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80"/>
                </a:buClr>
                <a:buSzPts val="1800"/>
                <a:buFont typeface="Arial"/>
                <a:buNone/>
              </a:pPr>
              <a:r>
                <a:rPr lang="ru-RU" sz="1800" b="1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Лист ожидания</a:t>
              </a:r>
              <a:endParaRPr/>
            </a:p>
          </p:txBody>
        </p:sp>
      </p:grpSp>
      <p:cxnSp>
        <p:nvCxnSpPr>
          <p:cNvPr id="178" name="Google Shape;178;p3"/>
          <p:cNvCxnSpPr/>
          <p:nvPr/>
        </p:nvCxnSpPr>
        <p:spPr>
          <a:xfrm rot="10800000">
            <a:off x="8337462" y="854259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3"/>
          <p:cNvCxnSpPr/>
          <p:nvPr/>
        </p:nvCxnSpPr>
        <p:spPr>
          <a:xfrm rot="10800000">
            <a:off x="4787517" y="854704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3"/>
          <p:cNvSpPr/>
          <p:nvPr/>
        </p:nvSpPr>
        <p:spPr>
          <a:xfrm>
            <a:off x="511016" y="1006025"/>
            <a:ext cx="5107340" cy="268319"/>
          </a:xfrm>
          <a:prstGeom prst="rect">
            <a:avLst/>
          </a:prstGeom>
          <a:solidFill>
            <a:srgbClr val="008181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 разрезе регионов</a:t>
            </a:r>
            <a:endParaRPr/>
          </a:p>
        </p:txBody>
      </p:sp>
      <p:graphicFrame>
        <p:nvGraphicFramePr>
          <p:cNvPr id="181" name="Google Shape;181;p3"/>
          <p:cNvGraphicFramePr/>
          <p:nvPr/>
        </p:nvGraphicFramePr>
        <p:xfrm>
          <a:off x="519381" y="2090289"/>
          <a:ext cx="5006125" cy="4593910"/>
        </p:xfrm>
        <a:graphic>
          <a:graphicData uri="http://schemas.openxmlformats.org/drawingml/2006/table">
            <a:tbl>
              <a:tblPr>
                <a:noFill/>
                <a:tableStyleId>{D5B8CE14-6378-4213-B376-557F6BB76429}</a:tableStyleId>
              </a:tblPr>
              <a:tblGrid>
                <a:gridCol w="1483600"/>
                <a:gridCol w="1861450"/>
                <a:gridCol w="1661075"/>
              </a:tblGrid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Регион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A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Численность населения на 01.1</a:t>
                      </a:r>
                      <a:r>
                        <a:rPr lang="ru-RU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r>
                        <a:rPr lang="ru-RU" sz="14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.2025 (тыс.чел)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A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Кол-во реципиентов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A8A8"/>
                    </a:solidFill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Республика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20 4</a:t>
                      </a:r>
                      <a:r>
                        <a:rPr lang="ru-RU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78</a:t>
                      </a: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4506</a:t>
                      </a:r>
                      <a:endParaRPr/>
                    </a:p>
                  </a:txBody>
                  <a:tcPr marL="8325" marR="8325" marT="8325" marB="0" anchor="b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г. Алматы </a:t>
                      </a:r>
                      <a:endParaRPr sz="1400" u="none" strike="noStrike" cap="none"/>
                    </a:p>
                  </a:txBody>
                  <a:tcPr marL="8325" marR="8325" marT="8325" marB="0" anchor="b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45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814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г. Астана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709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Карагандинская</a:t>
                      </a:r>
                      <a:endParaRPr sz="1400" u="none" strike="noStrike" cap="none"/>
                    </a:p>
                  </a:txBody>
                  <a:tcPr marL="8325" marR="8325" marT="8325" marB="0" anchor="b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1131.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374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Актюбинская              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95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333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Кызылординская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845.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222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 Narrow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Восточно-Казахстанская           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317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Павлодарская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74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213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8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Мангистауская              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81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185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Атырауская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71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173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г.Шымкент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b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91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161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 Narrow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Туркестанская              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2148.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165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Западно-Казахстанская              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695.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156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Алматинская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1592.6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231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Жамбылская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121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.8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145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Акмолинская           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788.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140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Северо-Казахстанская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51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108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Абай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59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94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Жетісу</a:t>
                      </a:r>
                      <a:endParaRPr sz="1200" b="0" i="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68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.9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75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Костанайская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82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 Narrow"/>
                        <a:buNone/>
                      </a:pPr>
                      <a:r>
                        <a:rPr lang="ru-RU" sz="1200" b="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Ұлытау</a:t>
                      </a:r>
                      <a:endParaRPr sz="1200" b="0" i="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219.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92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2" name="Google Shape;182;p3"/>
          <p:cNvSpPr/>
          <p:nvPr/>
        </p:nvSpPr>
        <p:spPr>
          <a:xfrm>
            <a:off x="1206563" y="1443102"/>
            <a:ext cx="1374794" cy="21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4117</a:t>
            </a: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427166" y="1742260"/>
            <a:ext cx="717593" cy="2293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2025г.</a:t>
            </a: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418032" y="1430989"/>
            <a:ext cx="816287" cy="2293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2024г.</a:t>
            </a: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1206563" y="1747902"/>
            <a:ext cx="1374794" cy="21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4506</a:t>
            </a:r>
            <a:endParaRPr/>
          </a:p>
        </p:txBody>
      </p:sp>
      <p:sp>
        <p:nvSpPr>
          <p:cNvPr id="186" name="Google Shape;186;p3"/>
          <p:cNvSpPr txBox="1"/>
          <p:nvPr/>
        </p:nvSpPr>
        <p:spPr>
          <a:xfrm>
            <a:off x="5873718" y="1026740"/>
            <a:ext cx="5838364" cy="264860"/>
          </a:xfrm>
          <a:prstGeom prst="rect">
            <a:avLst/>
          </a:prstGeom>
          <a:solidFill>
            <a:srgbClr val="008181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 разрезе органов</a:t>
            </a: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2078387" y="1391378"/>
            <a:ext cx="1637765" cy="58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↑9,5%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рост реципиентов</a:t>
            </a: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6606949" y="2063546"/>
            <a:ext cx="471517" cy="1798879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3958</a:t>
            </a: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6168937" y="3227365"/>
            <a:ext cx="471516" cy="637357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94</a:t>
            </a: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5962636" y="3911335"/>
            <a:ext cx="1307079" cy="2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почки</a:t>
            </a: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7705273" y="2934412"/>
            <a:ext cx="471517" cy="928012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230</a:t>
            </a: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7267261" y="3474440"/>
            <a:ext cx="471516" cy="390282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21</a:t>
            </a: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7060960" y="3911335"/>
            <a:ext cx="1307079" cy="2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печень</a:t>
            </a: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8803597" y="3370360"/>
            <a:ext cx="471517" cy="47723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23</a:t>
            </a: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8394252" y="3730634"/>
            <a:ext cx="471516" cy="122758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0</a:t>
            </a: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8159284" y="3896508"/>
            <a:ext cx="1307079" cy="2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легкие</a:t>
            </a: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9920995" y="3156048"/>
            <a:ext cx="471517" cy="691549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168</a:t>
            </a: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9482982" y="3573202"/>
            <a:ext cx="471516" cy="274396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9276682" y="3896508"/>
            <a:ext cx="1307079" cy="2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сердце</a:t>
            </a: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11028912" y="3573202"/>
            <a:ext cx="471517" cy="28571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10590900" y="3691075"/>
            <a:ext cx="471516" cy="170139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10384599" y="3907828"/>
            <a:ext cx="1307079" cy="2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ЛСК</a:t>
            </a:r>
            <a:endParaRPr/>
          </a:p>
        </p:txBody>
      </p:sp>
      <p:cxnSp>
        <p:nvCxnSpPr>
          <p:cNvPr id="203" name="Google Shape;203;p3"/>
          <p:cNvCxnSpPr/>
          <p:nvPr/>
        </p:nvCxnSpPr>
        <p:spPr>
          <a:xfrm>
            <a:off x="6183637" y="3896444"/>
            <a:ext cx="5331492" cy="11320"/>
          </a:xfrm>
          <a:prstGeom prst="straightConnector1">
            <a:avLst/>
          </a:prstGeom>
          <a:noFill/>
          <a:ln w="22225" cap="flat" cmpd="sng">
            <a:solidFill>
              <a:srgbClr val="349A9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4" name="Google Shape;204;p3"/>
          <p:cNvSpPr/>
          <p:nvPr/>
        </p:nvSpPr>
        <p:spPr>
          <a:xfrm>
            <a:off x="10333804" y="1746223"/>
            <a:ext cx="257096" cy="139659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10335676" y="2122925"/>
            <a:ext cx="260356" cy="13070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10644906" y="1609679"/>
            <a:ext cx="800370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8080"/>
                </a:solidFill>
                <a:latin typeface="Arial Narrow"/>
                <a:ea typeface="Arial Narrow"/>
                <a:cs typeface="Arial Narrow"/>
                <a:sym typeface="Arial Narrow"/>
              </a:rPr>
              <a:t>Дети</a:t>
            </a:r>
            <a:endParaRPr/>
          </a:p>
        </p:txBody>
      </p:sp>
      <p:sp>
        <p:nvSpPr>
          <p:cNvPr id="207" name="Google Shape;207;p3"/>
          <p:cNvSpPr txBox="1"/>
          <p:nvPr/>
        </p:nvSpPr>
        <p:spPr>
          <a:xfrm>
            <a:off x="10644906" y="2016517"/>
            <a:ext cx="1187221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8080"/>
                </a:solidFill>
                <a:latin typeface="Arial Narrow"/>
                <a:ea typeface="Arial Narrow"/>
                <a:cs typeface="Arial Narrow"/>
                <a:sym typeface="Arial Narrow"/>
              </a:rPr>
              <a:t>Взрослые</a:t>
            </a:r>
            <a:endParaRPr/>
          </a:p>
        </p:txBody>
      </p:sp>
      <p:sp>
        <p:nvSpPr>
          <p:cNvPr id="208" name="Google Shape;208;p3"/>
          <p:cNvSpPr txBox="1"/>
          <p:nvPr/>
        </p:nvSpPr>
        <p:spPr>
          <a:xfrm>
            <a:off x="5970516" y="4754547"/>
            <a:ext cx="5837547" cy="318998"/>
          </a:xfrm>
          <a:prstGeom prst="rect">
            <a:avLst/>
          </a:prstGeom>
          <a:noFill/>
          <a:ln w="9525" cap="flat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87% - граждане трудоспособного возраста</a:t>
            </a:r>
            <a:endParaRPr/>
          </a:p>
        </p:txBody>
      </p:sp>
      <p:sp>
        <p:nvSpPr>
          <p:cNvPr id="209" name="Google Shape;209;p3"/>
          <p:cNvSpPr txBox="1"/>
          <p:nvPr/>
        </p:nvSpPr>
        <p:spPr>
          <a:xfrm>
            <a:off x="5977944" y="4315037"/>
            <a:ext cx="5821775" cy="351378"/>
          </a:xfrm>
          <a:prstGeom prst="rect">
            <a:avLst/>
          </a:prstGeom>
          <a:noFill/>
          <a:ln w="9525" cap="flat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Общее кол-во реципиентов - </a:t>
            </a:r>
            <a:r>
              <a:rPr lang="ru-RU" sz="1600" b="1" u="sng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4506</a:t>
            </a:r>
            <a:r>
              <a:rPr lang="ru-RU" sz="14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(включая 123 детей)</a:t>
            </a:r>
            <a:endParaRPr/>
          </a:p>
        </p:txBody>
      </p:sp>
      <p:sp>
        <p:nvSpPr>
          <p:cNvPr id="210" name="Google Shape;210;p3"/>
          <p:cNvSpPr/>
          <p:nvPr/>
        </p:nvSpPr>
        <p:spPr>
          <a:xfrm>
            <a:off x="11799719" y="6460482"/>
            <a:ext cx="360000" cy="3600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1" name="Google Shape;211;p3"/>
          <p:cNvGraphicFramePr/>
          <p:nvPr/>
        </p:nvGraphicFramePr>
        <p:xfrm>
          <a:off x="5963042" y="5274999"/>
          <a:ext cx="1624300" cy="1164675"/>
        </p:xfrm>
        <a:graphic>
          <a:graphicData uri="http://schemas.openxmlformats.org/drawingml/2006/table">
            <a:tbl>
              <a:tblPr>
                <a:noFill/>
                <a:tableStyleId>{6AE88846-43CC-4493-AE97-FD95CB3EECC5}</a:tableStyleId>
              </a:tblPr>
              <a:tblGrid>
                <a:gridCol w="633325"/>
                <a:gridCol w="990975"/>
              </a:tblGrid>
              <a:tr h="36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 Narrow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2023г.</a:t>
                      </a:r>
                      <a:endParaRPr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rgbClr val="7F6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338</a:t>
                      </a:r>
                      <a:r>
                        <a:rPr lang="ru-RU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человек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6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2024г.</a:t>
                      </a:r>
                      <a:endParaRPr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rgbClr val="7F6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335 </a:t>
                      </a:r>
                      <a:r>
                        <a:rPr lang="ru-RU" sz="12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человек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26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2025г.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7F6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342 </a:t>
                      </a:r>
                      <a:r>
                        <a:rPr lang="ru-RU" sz="12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человек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12" name="Google Shape;212;p3"/>
          <p:cNvSpPr/>
          <p:nvPr/>
        </p:nvSpPr>
        <p:spPr>
          <a:xfrm>
            <a:off x="7898121" y="5495289"/>
            <a:ext cx="38966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u="sng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Количество умерших пациентов</a:t>
            </a:r>
            <a:r>
              <a:rPr lang="ru-RU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, находившихся в листе ожидания, в 2023–2025 гг. </a:t>
            </a:r>
            <a:r>
              <a:rPr lang="ru-RU" sz="12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остаётся</a:t>
            </a:r>
            <a:r>
              <a:rPr lang="ru-RU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стабильно высоким</a:t>
            </a:r>
            <a:r>
              <a:rPr lang="ru-RU" sz="12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, с незначительными колебаниями по годам.</a:t>
            </a:r>
            <a:endParaRPr sz="1200" i="1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4"/>
          <p:cNvGrpSpPr/>
          <p:nvPr/>
        </p:nvGrpSpPr>
        <p:grpSpPr>
          <a:xfrm>
            <a:off x="45534" y="63000"/>
            <a:ext cx="12048466" cy="6732000"/>
            <a:chOff x="147967" y="120150"/>
            <a:chExt cx="12048466" cy="6732000"/>
          </a:xfrm>
        </p:grpSpPr>
        <p:sp>
          <p:nvSpPr>
            <p:cNvPr id="218" name="Google Shape;218;p4"/>
            <p:cNvSpPr/>
            <p:nvPr/>
          </p:nvSpPr>
          <p:spPr>
            <a:xfrm>
              <a:off x="147968" y="120150"/>
              <a:ext cx="12048465" cy="6732000"/>
            </a:xfrm>
            <a:prstGeom prst="rect">
              <a:avLst/>
            </a:prstGeom>
            <a:noFill/>
            <a:ln w="12700" cap="flat" cmpd="sng">
              <a:solidFill>
                <a:srgbClr val="0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9" name="Google Shape;219;p4"/>
            <p:cNvGrpSpPr/>
            <p:nvPr/>
          </p:nvGrpSpPr>
          <p:grpSpPr>
            <a:xfrm>
              <a:off x="147967" y="150647"/>
              <a:ext cx="12048466" cy="271686"/>
              <a:chOff x="147967" y="150647"/>
              <a:chExt cx="12048466" cy="544630"/>
            </a:xfrm>
          </p:grpSpPr>
          <p:sp>
            <p:nvSpPr>
              <p:cNvPr id="220" name="Google Shape;220;p4"/>
              <p:cNvSpPr/>
              <p:nvPr/>
            </p:nvSpPr>
            <p:spPr>
              <a:xfrm>
                <a:off x="1384300" y="152335"/>
                <a:ext cx="9728200" cy="539999"/>
              </a:xfrm>
              <a:prstGeom prst="rect">
                <a:avLst/>
              </a:prstGeom>
              <a:gradFill>
                <a:gsLst>
                  <a:gs pos="0">
                    <a:srgbClr val="93C0C0"/>
                  </a:gs>
                  <a:gs pos="50000">
                    <a:srgbClr val="BED6D6"/>
                  </a:gs>
                  <a:gs pos="100000">
                    <a:srgbClr val="DFEBE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5400000" flipH="1">
                <a:off x="292247" y="10997"/>
                <a:ext cx="539999" cy="828559"/>
              </a:xfrm>
              <a:prstGeom prst="flowChartManualInput">
                <a:avLst/>
              </a:prstGeom>
              <a:solidFill>
                <a:srgbClr val="7F6000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2" name="Google Shape;222;p4"/>
              <p:cNvGrpSpPr/>
              <p:nvPr/>
            </p:nvGrpSpPr>
            <p:grpSpPr>
              <a:xfrm>
                <a:off x="817642" y="155277"/>
                <a:ext cx="1774890" cy="540000"/>
                <a:chOff x="817642" y="155277"/>
                <a:chExt cx="1774890" cy="540000"/>
              </a:xfrm>
            </p:grpSpPr>
            <p:sp>
              <p:nvSpPr>
                <p:cNvPr id="223" name="Google Shape;223;p4"/>
                <p:cNvSpPr/>
                <p:nvPr/>
              </p:nvSpPr>
              <p:spPr>
                <a:xfrm rot="-5400000" flipH="1">
                  <a:off x="99764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" name="Google Shape;224;p4"/>
                <p:cNvSpPr/>
                <p:nvPr/>
              </p:nvSpPr>
              <p:spPr>
                <a:xfrm rot="5400000" flipH="1">
                  <a:off x="187253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5" name="Google Shape;225;p4"/>
              <p:cNvGrpSpPr/>
              <p:nvPr/>
            </p:nvGrpSpPr>
            <p:grpSpPr>
              <a:xfrm>
                <a:off x="9475279" y="150647"/>
                <a:ext cx="2721154" cy="540000"/>
                <a:chOff x="9475279" y="150647"/>
                <a:chExt cx="2721154" cy="540000"/>
              </a:xfrm>
            </p:grpSpPr>
            <p:sp>
              <p:nvSpPr>
                <p:cNvPr id="226" name="Google Shape;226;p4"/>
                <p:cNvSpPr/>
                <p:nvPr/>
              </p:nvSpPr>
              <p:spPr>
                <a:xfrm rot="-5400000" flipH="1">
                  <a:off x="9655279" y="-2935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4"/>
                <p:cNvSpPr/>
                <p:nvPr/>
              </p:nvSpPr>
              <p:spPr>
                <a:xfrm>
                  <a:off x="10362358" y="150647"/>
                  <a:ext cx="1834075" cy="540000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8" name="Google Shape;228;p4"/>
            <p:cNvSpPr txBox="1"/>
            <p:nvPr/>
          </p:nvSpPr>
          <p:spPr>
            <a:xfrm>
              <a:off x="3145416" y="519503"/>
              <a:ext cx="8910915" cy="36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80"/>
                </a:buClr>
                <a:buSzPts val="1800"/>
                <a:buFont typeface="Arial"/>
                <a:buNone/>
              </a:pPr>
              <a:r>
                <a:rPr lang="ru-RU" sz="1800" b="1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Динамика трансплантаций</a:t>
              </a:r>
              <a:endParaRPr/>
            </a:p>
          </p:txBody>
        </p:sp>
      </p:grpSp>
      <p:cxnSp>
        <p:nvCxnSpPr>
          <p:cNvPr id="229" name="Google Shape;229;p4"/>
          <p:cNvCxnSpPr/>
          <p:nvPr/>
        </p:nvCxnSpPr>
        <p:spPr>
          <a:xfrm rot="10800000">
            <a:off x="8337462" y="854259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4"/>
          <p:cNvCxnSpPr/>
          <p:nvPr/>
        </p:nvCxnSpPr>
        <p:spPr>
          <a:xfrm rot="10800000">
            <a:off x="4787517" y="854704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4"/>
          <p:cNvSpPr/>
          <p:nvPr/>
        </p:nvSpPr>
        <p:spPr>
          <a:xfrm>
            <a:off x="11799719" y="6460482"/>
            <a:ext cx="360000" cy="3600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4294278" y="6116767"/>
            <a:ext cx="1025454" cy="2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18 </a:t>
            </a:r>
            <a:endParaRPr/>
          </a:p>
        </p:txBody>
      </p:sp>
      <p:sp>
        <p:nvSpPr>
          <p:cNvPr id="233" name="Google Shape;233;p4"/>
          <p:cNvSpPr/>
          <p:nvPr/>
        </p:nvSpPr>
        <p:spPr>
          <a:xfrm>
            <a:off x="4289559" y="6424903"/>
            <a:ext cx="1214405" cy="23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34" name="Google Shape;234;p4"/>
          <p:cNvSpPr/>
          <p:nvPr/>
        </p:nvSpPr>
        <p:spPr>
          <a:xfrm>
            <a:off x="3808249" y="5703236"/>
            <a:ext cx="1760983" cy="360001"/>
          </a:xfrm>
          <a:prstGeom prst="rect">
            <a:avLst/>
          </a:prstGeom>
          <a:solidFill>
            <a:srgbClr val="008181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Родственники давшие согласия</a:t>
            </a: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4648114" y="6177520"/>
            <a:ext cx="1168999" cy="3961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8989"/>
                </a:solidFill>
                <a:latin typeface="Arial"/>
                <a:ea typeface="Arial"/>
                <a:cs typeface="Arial"/>
                <a:sym typeface="Arial"/>
              </a:rPr>
              <a:t>▲ </a:t>
            </a:r>
            <a:r>
              <a:rPr lang="ru-RU" sz="1400" b="1">
                <a:solidFill>
                  <a:srgbClr val="00898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-RU" sz="1600">
                <a:solidFill>
                  <a:srgbClr val="00898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>
                <a:solidFill>
                  <a:srgbClr val="008989"/>
                </a:solidFill>
                <a:latin typeface="Arial"/>
                <a:ea typeface="Arial"/>
                <a:cs typeface="Arial"/>
                <a:sym typeface="Arial"/>
              </a:rPr>
              <a:t>раза</a:t>
            </a:r>
            <a:endParaRPr sz="1600">
              <a:solidFill>
                <a:srgbClr val="00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5826619" y="5692513"/>
            <a:ext cx="1760984" cy="360001"/>
          </a:xfrm>
          <a:prstGeom prst="rect">
            <a:avLst/>
          </a:prstGeom>
          <a:solidFill>
            <a:srgbClr val="B0CECE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Пациенты с диагнозом СГМ</a:t>
            </a:r>
            <a:endParaRPr/>
          </a:p>
        </p:txBody>
      </p:sp>
      <p:sp>
        <p:nvSpPr>
          <p:cNvPr id="237" name="Google Shape;237;p4"/>
          <p:cNvSpPr/>
          <p:nvPr/>
        </p:nvSpPr>
        <p:spPr>
          <a:xfrm>
            <a:off x="3739024" y="6440643"/>
            <a:ext cx="631708" cy="2434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2024г.</a:t>
            </a:r>
            <a:endParaRPr/>
          </a:p>
        </p:txBody>
      </p:sp>
      <p:sp>
        <p:nvSpPr>
          <p:cNvPr id="238" name="Google Shape;238;p4"/>
          <p:cNvSpPr/>
          <p:nvPr/>
        </p:nvSpPr>
        <p:spPr>
          <a:xfrm>
            <a:off x="3722869" y="6132141"/>
            <a:ext cx="718589" cy="2434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2025г.</a:t>
            </a:r>
            <a:endParaRPr/>
          </a:p>
        </p:txBody>
      </p:sp>
      <p:sp>
        <p:nvSpPr>
          <p:cNvPr id="239" name="Google Shape;239;p4"/>
          <p:cNvSpPr/>
          <p:nvPr/>
        </p:nvSpPr>
        <p:spPr>
          <a:xfrm>
            <a:off x="6259962" y="6099648"/>
            <a:ext cx="1025454" cy="2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184 </a:t>
            </a:r>
            <a:endParaRPr/>
          </a:p>
        </p:txBody>
      </p:sp>
      <p:sp>
        <p:nvSpPr>
          <p:cNvPr id="240" name="Google Shape;240;p4"/>
          <p:cNvSpPr/>
          <p:nvPr/>
        </p:nvSpPr>
        <p:spPr>
          <a:xfrm>
            <a:off x="6292700" y="6401185"/>
            <a:ext cx="1214405" cy="23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endParaRPr/>
          </a:p>
        </p:txBody>
      </p:sp>
      <p:sp>
        <p:nvSpPr>
          <p:cNvPr id="241" name="Google Shape;241;p4"/>
          <p:cNvSpPr/>
          <p:nvPr/>
        </p:nvSpPr>
        <p:spPr>
          <a:xfrm>
            <a:off x="6626669" y="6221382"/>
            <a:ext cx="1168999" cy="3961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8989"/>
                </a:solidFill>
                <a:latin typeface="Arial"/>
                <a:ea typeface="Arial"/>
                <a:cs typeface="Arial"/>
                <a:sym typeface="Arial"/>
              </a:rPr>
              <a:t>▲ 2,1 </a:t>
            </a:r>
            <a:r>
              <a:rPr lang="ru-RU" sz="1400">
                <a:solidFill>
                  <a:srgbClr val="008989"/>
                </a:solidFill>
                <a:latin typeface="Arial"/>
                <a:ea typeface="Arial"/>
                <a:cs typeface="Arial"/>
                <a:sym typeface="Arial"/>
              </a:rPr>
              <a:t>раза</a:t>
            </a:r>
            <a:endParaRPr/>
          </a:p>
        </p:txBody>
      </p:sp>
      <p:sp>
        <p:nvSpPr>
          <p:cNvPr id="242" name="Google Shape;242;p4"/>
          <p:cNvSpPr/>
          <p:nvPr/>
        </p:nvSpPr>
        <p:spPr>
          <a:xfrm>
            <a:off x="5750567" y="6409617"/>
            <a:ext cx="631708" cy="2434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2024г.</a:t>
            </a:r>
            <a:endParaRPr/>
          </a:p>
        </p:txBody>
      </p:sp>
      <p:sp>
        <p:nvSpPr>
          <p:cNvPr id="243" name="Google Shape;243;p4"/>
          <p:cNvSpPr/>
          <p:nvPr/>
        </p:nvSpPr>
        <p:spPr>
          <a:xfrm>
            <a:off x="5746717" y="6103743"/>
            <a:ext cx="718589" cy="2434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2025г.</a:t>
            </a:r>
            <a:endParaRPr/>
          </a:p>
        </p:txBody>
      </p:sp>
      <p:graphicFrame>
        <p:nvGraphicFramePr>
          <p:cNvPr id="244" name="Google Shape;244;p4"/>
          <p:cNvGraphicFramePr/>
          <p:nvPr/>
        </p:nvGraphicFramePr>
        <p:xfrm>
          <a:off x="2828146" y="1101643"/>
          <a:ext cx="9109317" cy="449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" name="Google Shape;245;p4"/>
          <p:cNvSpPr/>
          <p:nvPr/>
        </p:nvSpPr>
        <p:spPr>
          <a:xfrm>
            <a:off x="173801" y="1129484"/>
            <a:ext cx="3418373" cy="8042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3120</a:t>
            </a:r>
            <a:r>
              <a:rPr lang="ru-RU" sz="140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трансплантаций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D4E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2605 (83,5%) </a:t>
            </a:r>
            <a:r>
              <a:rPr lang="ru-RU" sz="1400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от </a:t>
            </a:r>
            <a:r>
              <a:rPr lang="ru-RU" sz="1400" b="1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живого</a:t>
            </a:r>
            <a:r>
              <a:rPr lang="ru-RU" sz="1400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 донора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515 (16,5%)</a:t>
            </a:r>
            <a:r>
              <a:rPr lang="ru-RU" sz="14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от </a:t>
            </a:r>
            <a:r>
              <a:rPr lang="ru-RU" sz="1400" b="1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посмертного</a:t>
            </a:r>
            <a:r>
              <a:rPr lang="ru-RU" sz="1400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 донора</a:t>
            </a:r>
            <a:endParaRPr/>
          </a:p>
        </p:txBody>
      </p:sp>
      <p:sp>
        <p:nvSpPr>
          <p:cNvPr id="246" name="Google Shape;246;p4"/>
          <p:cNvSpPr/>
          <p:nvPr/>
        </p:nvSpPr>
        <p:spPr>
          <a:xfrm>
            <a:off x="8364393" y="6116767"/>
            <a:ext cx="1025454" cy="2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68 </a:t>
            </a:r>
            <a:endParaRPr/>
          </a:p>
        </p:txBody>
      </p:sp>
      <p:sp>
        <p:nvSpPr>
          <p:cNvPr id="247" name="Google Shape;247;p4"/>
          <p:cNvSpPr/>
          <p:nvPr/>
        </p:nvSpPr>
        <p:spPr>
          <a:xfrm>
            <a:off x="8359674" y="6424903"/>
            <a:ext cx="1214405" cy="23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sz="1800" b="1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"/>
          <p:cNvSpPr/>
          <p:nvPr/>
        </p:nvSpPr>
        <p:spPr>
          <a:xfrm>
            <a:off x="7881303" y="5690093"/>
            <a:ext cx="1760984" cy="360001"/>
          </a:xfrm>
          <a:prstGeom prst="rect">
            <a:avLst/>
          </a:prstGeom>
          <a:solidFill>
            <a:srgbClr val="008181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Посмертные трансплантации</a:t>
            </a:r>
            <a:endParaRPr/>
          </a:p>
        </p:txBody>
      </p:sp>
      <p:sp>
        <p:nvSpPr>
          <p:cNvPr id="249" name="Google Shape;249;p4"/>
          <p:cNvSpPr/>
          <p:nvPr/>
        </p:nvSpPr>
        <p:spPr>
          <a:xfrm>
            <a:off x="8641816" y="6163821"/>
            <a:ext cx="1168999" cy="3961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8989"/>
                </a:solidFill>
                <a:latin typeface="Arial"/>
                <a:ea typeface="Arial"/>
                <a:cs typeface="Arial"/>
                <a:sym typeface="Arial"/>
              </a:rPr>
              <a:t>▲ </a:t>
            </a:r>
            <a:r>
              <a:rPr lang="ru-RU" sz="1400" b="1">
                <a:solidFill>
                  <a:srgbClr val="008989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ru-RU" sz="1400">
                <a:solidFill>
                  <a:srgbClr val="008989"/>
                </a:solidFill>
                <a:latin typeface="Arial"/>
                <a:ea typeface="Arial"/>
                <a:cs typeface="Arial"/>
                <a:sym typeface="Arial"/>
              </a:rPr>
              <a:t>раза</a:t>
            </a:r>
            <a:endParaRPr sz="1600">
              <a:solidFill>
                <a:srgbClr val="00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9935625" y="5673467"/>
            <a:ext cx="1760984" cy="360001"/>
          </a:xfrm>
          <a:prstGeom prst="rect">
            <a:avLst/>
          </a:prstGeom>
          <a:solidFill>
            <a:srgbClr val="B0CECE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Прижизненные трансплантации</a:t>
            </a:r>
            <a:endParaRPr/>
          </a:p>
        </p:txBody>
      </p:sp>
      <p:sp>
        <p:nvSpPr>
          <p:cNvPr id="251" name="Google Shape;251;p4"/>
          <p:cNvSpPr/>
          <p:nvPr/>
        </p:nvSpPr>
        <p:spPr>
          <a:xfrm>
            <a:off x="7815537" y="6411249"/>
            <a:ext cx="631708" cy="2434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2024г.</a:t>
            </a:r>
            <a:endParaRPr/>
          </a:p>
        </p:txBody>
      </p:sp>
      <p:sp>
        <p:nvSpPr>
          <p:cNvPr id="252" name="Google Shape;252;p4"/>
          <p:cNvSpPr/>
          <p:nvPr/>
        </p:nvSpPr>
        <p:spPr>
          <a:xfrm>
            <a:off x="7799382" y="6102747"/>
            <a:ext cx="718589" cy="2434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2025г.</a:t>
            </a:r>
            <a:endParaRPr/>
          </a:p>
        </p:txBody>
      </p:sp>
      <p:sp>
        <p:nvSpPr>
          <p:cNvPr id="253" name="Google Shape;253;p4"/>
          <p:cNvSpPr/>
          <p:nvPr/>
        </p:nvSpPr>
        <p:spPr>
          <a:xfrm>
            <a:off x="10348227" y="6090222"/>
            <a:ext cx="1025454" cy="2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242 </a:t>
            </a:r>
            <a:endParaRPr/>
          </a:p>
        </p:txBody>
      </p:sp>
      <p:sp>
        <p:nvSpPr>
          <p:cNvPr id="254" name="Google Shape;254;p4"/>
          <p:cNvSpPr/>
          <p:nvPr/>
        </p:nvSpPr>
        <p:spPr>
          <a:xfrm>
            <a:off x="10339209" y="6407552"/>
            <a:ext cx="1214405" cy="23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237</a:t>
            </a:r>
            <a:endParaRPr/>
          </a:p>
        </p:txBody>
      </p:sp>
      <p:sp>
        <p:nvSpPr>
          <p:cNvPr id="255" name="Google Shape;255;p4"/>
          <p:cNvSpPr/>
          <p:nvPr/>
        </p:nvSpPr>
        <p:spPr>
          <a:xfrm>
            <a:off x="9851289" y="6396096"/>
            <a:ext cx="631708" cy="2434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2024г.</a:t>
            </a: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9847439" y="6090222"/>
            <a:ext cx="718589" cy="2434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2025г.</a:t>
            </a: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10031277" y="1922560"/>
            <a:ext cx="884381" cy="4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0001333" y="2625528"/>
            <a:ext cx="577028" cy="43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179981" y="2288325"/>
            <a:ext cx="2303439" cy="4371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трансплантаций </a:t>
            </a:r>
            <a:r>
              <a:rPr lang="ru-RU" sz="1200" b="1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почек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227</a:t>
            </a:r>
            <a:r>
              <a:rPr lang="ru-RU" sz="1200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 от посмертного донора</a:t>
            </a: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1179981" y="3170220"/>
            <a:ext cx="2116702" cy="4371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трансплантаций </a:t>
            </a:r>
            <a:r>
              <a:rPr lang="ru-RU" sz="1200" b="1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печени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78</a:t>
            </a:r>
            <a:r>
              <a:rPr lang="ru-RU" sz="1200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 от посмертного донора</a:t>
            </a: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1201204" y="3949593"/>
            <a:ext cx="1945765" cy="4371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трансплантаций </a:t>
            </a:r>
            <a:r>
              <a:rPr lang="ru-RU" sz="1200" b="1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сердца</a:t>
            </a: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1201203" y="5465516"/>
            <a:ext cx="1945766" cy="4371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трансплантаций </a:t>
            </a:r>
            <a:r>
              <a:rPr lang="ru-RU" sz="1200" b="1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легких</a:t>
            </a:r>
            <a:endParaRPr/>
          </a:p>
        </p:txBody>
      </p:sp>
      <p:grpSp>
        <p:nvGrpSpPr>
          <p:cNvPr id="263" name="Google Shape;263;p4"/>
          <p:cNvGrpSpPr/>
          <p:nvPr/>
        </p:nvGrpSpPr>
        <p:grpSpPr>
          <a:xfrm>
            <a:off x="8452936" y="481671"/>
            <a:ext cx="5935914" cy="1131564"/>
            <a:chOff x="12700" y="0"/>
            <a:chExt cx="13246100" cy="2260600"/>
          </a:xfrm>
        </p:grpSpPr>
        <p:sp>
          <p:nvSpPr>
            <p:cNvPr id="264" name="Google Shape;264;p4"/>
            <p:cNvSpPr/>
            <p:nvPr/>
          </p:nvSpPr>
          <p:spPr>
            <a:xfrm>
              <a:off x="12700" y="0"/>
              <a:ext cx="7912100" cy="2260600"/>
            </a:xfrm>
            <a:custGeom>
              <a:avLst/>
              <a:gdLst/>
              <a:ahLst/>
              <a:cxnLst/>
              <a:rect l="l" t="t" r="r" b="b"/>
              <a:pathLst>
                <a:path w="7912100" h="2260600" extrusionOk="0">
                  <a:moveTo>
                    <a:pt x="622300" y="0"/>
                  </a:moveTo>
                  <a:cubicBezTo>
                    <a:pt x="508000" y="0"/>
                    <a:pt x="406400" y="88900"/>
                    <a:pt x="406400" y="215900"/>
                  </a:cubicBezTo>
                  <a:lnTo>
                    <a:pt x="406400" y="279400"/>
                  </a:lnTo>
                  <a:cubicBezTo>
                    <a:pt x="406400" y="393700"/>
                    <a:pt x="508000" y="495300"/>
                    <a:pt x="622300" y="495300"/>
                  </a:cubicBezTo>
                  <a:cubicBezTo>
                    <a:pt x="736600" y="495300"/>
                    <a:pt x="838200" y="393700"/>
                    <a:pt x="838200" y="279400"/>
                  </a:cubicBezTo>
                  <a:lnTo>
                    <a:pt x="838200" y="215900"/>
                  </a:lnTo>
                  <a:cubicBezTo>
                    <a:pt x="838200" y="88900"/>
                    <a:pt x="736600" y="0"/>
                    <a:pt x="622300" y="0"/>
                  </a:cubicBezTo>
                  <a:moveTo>
                    <a:pt x="406400" y="965200"/>
                  </a:moveTo>
                  <a:cubicBezTo>
                    <a:pt x="406400" y="965200"/>
                    <a:pt x="393700" y="952500"/>
                    <a:pt x="393700" y="965200"/>
                  </a:cubicBezTo>
                  <a:lnTo>
                    <a:pt x="241300" y="1320800"/>
                  </a:lnTo>
                  <a:cubicBezTo>
                    <a:pt x="215900" y="1371600"/>
                    <a:pt x="165100" y="1409700"/>
                    <a:pt x="101600" y="1409700"/>
                  </a:cubicBezTo>
                  <a:lnTo>
                    <a:pt x="38100" y="1409700"/>
                  </a:lnTo>
                  <a:cubicBezTo>
                    <a:pt x="25400" y="1409700"/>
                    <a:pt x="12700" y="1409700"/>
                    <a:pt x="12700" y="1397000"/>
                  </a:cubicBezTo>
                  <a:cubicBezTo>
                    <a:pt x="0" y="1384300"/>
                    <a:pt x="0" y="1371600"/>
                    <a:pt x="12700" y="1358900"/>
                  </a:cubicBezTo>
                  <a:lnTo>
                    <a:pt x="203200" y="914400"/>
                  </a:lnTo>
                  <a:lnTo>
                    <a:pt x="266700" y="736600"/>
                  </a:lnTo>
                  <a:cubicBezTo>
                    <a:pt x="317500" y="635000"/>
                    <a:pt x="419100" y="558800"/>
                    <a:pt x="533400" y="558800"/>
                  </a:cubicBezTo>
                  <a:lnTo>
                    <a:pt x="711200" y="558800"/>
                  </a:lnTo>
                  <a:cubicBezTo>
                    <a:pt x="825500" y="558800"/>
                    <a:pt x="927100" y="635000"/>
                    <a:pt x="977900" y="736600"/>
                  </a:cubicBezTo>
                  <a:lnTo>
                    <a:pt x="1041400" y="914400"/>
                  </a:lnTo>
                  <a:lnTo>
                    <a:pt x="1231900" y="1358900"/>
                  </a:lnTo>
                  <a:cubicBezTo>
                    <a:pt x="1244600" y="1371600"/>
                    <a:pt x="1244600" y="1384300"/>
                    <a:pt x="1231900" y="1397000"/>
                  </a:cubicBezTo>
                  <a:cubicBezTo>
                    <a:pt x="1231900" y="1409700"/>
                    <a:pt x="1219200" y="1409700"/>
                    <a:pt x="1206500" y="1409700"/>
                  </a:cubicBezTo>
                  <a:lnTo>
                    <a:pt x="1143000" y="1409700"/>
                  </a:lnTo>
                  <a:cubicBezTo>
                    <a:pt x="1079500" y="1409700"/>
                    <a:pt x="1028700" y="1371600"/>
                    <a:pt x="1003300" y="1320800"/>
                  </a:cubicBezTo>
                  <a:lnTo>
                    <a:pt x="850900" y="965200"/>
                  </a:lnTo>
                  <a:cubicBezTo>
                    <a:pt x="850900" y="952500"/>
                    <a:pt x="838200" y="965200"/>
                    <a:pt x="838200" y="965200"/>
                  </a:cubicBezTo>
                  <a:lnTo>
                    <a:pt x="901700" y="1409700"/>
                  </a:lnTo>
                  <a:lnTo>
                    <a:pt x="977900" y="2222500"/>
                  </a:lnTo>
                  <a:cubicBezTo>
                    <a:pt x="977900" y="2235200"/>
                    <a:pt x="965200" y="2235200"/>
                    <a:pt x="965200" y="2247900"/>
                  </a:cubicBezTo>
                  <a:cubicBezTo>
                    <a:pt x="952500" y="2247900"/>
                    <a:pt x="952500" y="2260600"/>
                    <a:pt x="939800" y="2260600"/>
                  </a:cubicBezTo>
                  <a:lnTo>
                    <a:pt x="889000" y="2260600"/>
                  </a:lnTo>
                  <a:cubicBezTo>
                    <a:pt x="812800" y="2260600"/>
                    <a:pt x="749300" y="2209800"/>
                    <a:pt x="749300" y="2133600"/>
                  </a:cubicBezTo>
                  <a:lnTo>
                    <a:pt x="635000" y="1447800"/>
                  </a:lnTo>
                  <a:cubicBezTo>
                    <a:pt x="622300" y="1447800"/>
                    <a:pt x="622300" y="1447800"/>
                    <a:pt x="609600" y="1447800"/>
                  </a:cubicBezTo>
                  <a:lnTo>
                    <a:pt x="495300" y="2133600"/>
                  </a:lnTo>
                  <a:cubicBezTo>
                    <a:pt x="495300" y="2209800"/>
                    <a:pt x="431800" y="2260600"/>
                    <a:pt x="355600" y="2260600"/>
                  </a:cubicBezTo>
                  <a:lnTo>
                    <a:pt x="304800" y="2260600"/>
                  </a:lnTo>
                  <a:cubicBezTo>
                    <a:pt x="292100" y="2260600"/>
                    <a:pt x="292100" y="2247900"/>
                    <a:pt x="279400" y="2247900"/>
                  </a:cubicBezTo>
                  <a:cubicBezTo>
                    <a:pt x="279400" y="2235200"/>
                    <a:pt x="266700" y="2235200"/>
                    <a:pt x="266700" y="2222500"/>
                  </a:cubicBezTo>
                  <a:lnTo>
                    <a:pt x="342900" y="1409700"/>
                  </a:lnTo>
                  <a:lnTo>
                    <a:pt x="406400" y="965200"/>
                  </a:lnTo>
                  <a:moveTo>
                    <a:pt x="1955800" y="0"/>
                  </a:moveTo>
                  <a:cubicBezTo>
                    <a:pt x="1841500" y="0"/>
                    <a:pt x="1739900" y="88900"/>
                    <a:pt x="1739900" y="215900"/>
                  </a:cubicBezTo>
                  <a:lnTo>
                    <a:pt x="1739900" y="279400"/>
                  </a:lnTo>
                  <a:cubicBezTo>
                    <a:pt x="1739900" y="393700"/>
                    <a:pt x="1841500" y="495300"/>
                    <a:pt x="1955800" y="495300"/>
                  </a:cubicBezTo>
                  <a:cubicBezTo>
                    <a:pt x="2070100" y="495300"/>
                    <a:pt x="2171700" y="393700"/>
                    <a:pt x="2171700" y="279400"/>
                  </a:cubicBezTo>
                  <a:lnTo>
                    <a:pt x="2171700" y="215900"/>
                  </a:lnTo>
                  <a:cubicBezTo>
                    <a:pt x="2171700" y="88900"/>
                    <a:pt x="2070100" y="0"/>
                    <a:pt x="1955800" y="0"/>
                  </a:cubicBezTo>
                  <a:moveTo>
                    <a:pt x="1739900" y="965200"/>
                  </a:moveTo>
                  <a:cubicBezTo>
                    <a:pt x="1739900" y="965200"/>
                    <a:pt x="1727200" y="952500"/>
                    <a:pt x="1727200" y="965200"/>
                  </a:cubicBezTo>
                  <a:lnTo>
                    <a:pt x="1574800" y="1320800"/>
                  </a:lnTo>
                  <a:cubicBezTo>
                    <a:pt x="1549400" y="1371600"/>
                    <a:pt x="1498600" y="1409700"/>
                    <a:pt x="1435100" y="1409700"/>
                  </a:cubicBezTo>
                  <a:lnTo>
                    <a:pt x="1371600" y="1409700"/>
                  </a:lnTo>
                  <a:cubicBezTo>
                    <a:pt x="1358900" y="1409700"/>
                    <a:pt x="1346200" y="1409700"/>
                    <a:pt x="1346200" y="1397000"/>
                  </a:cubicBezTo>
                  <a:cubicBezTo>
                    <a:pt x="1333500" y="1384300"/>
                    <a:pt x="1333500" y="1371600"/>
                    <a:pt x="1346200" y="1358900"/>
                  </a:cubicBezTo>
                  <a:lnTo>
                    <a:pt x="1536700" y="914400"/>
                  </a:lnTo>
                  <a:lnTo>
                    <a:pt x="1600200" y="736600"/>
                  </a:lnTo>
                  <a:cubicBezTo>
                    <a:pt x="1651000" y="635000"/>
                    <a:pt x="1752600" y="558800"/>
                    <a:pt x="1866900" y="558800"/>
                  </a:cubicBezTo>
                  <a:lnTo>
                    <a:pt x="2044700" y="558800"/>
                  </a:lnTo>
                  <a:cubicBezTo>
                    <a:pt x="2159000" y="558800"/>
                    <a:pt x="2260600" y="635000"/>
                    <a:pt x="2311400" y="736600"/>
                  </a:cubicBezTo>
                  <a:lnTo>
                    <a:pt x="2374900" y="914400"/>
                  </a:lnTo>
                  <a:lnTo>
                    <a:pt x="2565400" y="1358900"/>
                  </a:lnTo>
                  <a:cubicBezTo>
                    <a:pt x="2578100" y="1371600"/>
                    <a:pt x="2578100" y="1384300"/>
                    <a:pt x="2565400" y="1397000"/>
                  </a:cubicBezTo>
                  <a:cubicBezTo>
                    <a:pt x="2565400" y="1409700"/>
                    <a:pt x="2552700" y="1409700"/>
                    <a:pt x="2540000" y="1409700"/>
                  </a:cubicBezTo>
                  <a:lnTo>
                    <a:pt x="2476500" y="1409700"/>
                  </a:lnTo>
                  <a:cubicBezTo>
                    <a:pt x="2413000" y="1409700"/>
                    <a:pt x="2362200" y="1371600"/>
                    <a:pt x="2336800" y="1320800"/>
                  </a:cubicBezTo>
                  <a:lnTo>
                    <a:pt x="2184400" y="965200"/>
                  </a:lnTo>
                  <a:cubicBezTo>
                    <a:pt x="2184400" y="952500"/>
                    <a:pt x="2171700" y="965200"/>
                    <a:pt x="2171700" y="965200"/>
                  </a:cubicBezTo>
                  <a:lnTo>
                    <a:pt x="2235200" y="1409700"/>
                  </a:lnTo>
                  <a:lnTo>
                    <a:pt x="2311400" y="2222500"/>
                  </a:lnTo>
                  <a:cubicBezTo>
                    <a:pt x="2311400" y="2235200"/>
                    <a:pt x="2298700" y="2235200"/>
                    <a:pt x="2298700" y="2247900"/>
                  </a:cubicBezTo>
                  <a:cubicBezTo>
                    <a:pt x="2286000" y="2247900"/>
                    <a:pt x="2286000" y="2260600"/>
                    <a:pt x="2273300" y="2260600"/>
                  </a:cubicBezTo>
                  <a:lnTo>
                    <a:pt x="2222500" y="2260600"/>
                  </a:lnTo>
                  <a:cubicBezTo>
                    <a:pt x="2146300" y="2260600"/>
                    <a:pt x="2082800" y="2209800"/>
                    <a:pt x="2082800" y="2133600"/>
                  </a:cubicBezTo>
                  <a:lnTo>
                    <a:pt x="1968500" y="1447800"/>
                  </a:lnTo>
                  <a:cubicBezTo>
                    <a:pt x="1955800" y="1447800"/>
                    <a:pt x="1955800" y="1447800"/>
                    <a:pt x="1943100" y="1447800"/>
                  </a:cubicBezTo>
                  <a:lnTo>
                    <a:pt x="1828800" y="2133600"/>
                  </a:lnTo>
                  <a:cubicBezTo>
                    <a:pt x="1828800" y="2209800"/>
                    <a:pt x="1765300" y="2260600"/>
                    <a:pt x="1689100" y="2260600"/>
                  </a:cubicBezTo>
                  <a:lnTo>
                    <a:pt x="1638300" y="2260600"/>
                  </a:lnTo>
                  <a:cubicBezTo>
                    <a:pt x="1625600" y="2260600"/>
                    <a:pt x="1625600" y="2247900"/>
                    <a:pt x="1612900" y="2247900"/>
                  </a:cubicBezTo>
                  <a:cubicBezTo>
                    <a:pt x="1612900" y="2235200"/>
                    <a:pt x="1600200" y="2235200"/>
                    <a:pt x="1600200" y="2222500"/>
                  </a:cubicBezTo>
                  <a:lnTo>
                    <a:pt x="1676400" y="1409700"/>
                  </a:lnTo>
                  <a:lnTo>
                    <a:pt x="1739900" y="965200"/>
                  </a:lnTo>
                  <a:moveTo>
                    <a:pt x="3289300" y="0"/>
                  </a:moveTo>
                  <a:cubicBezTo>
                    <a:pt x="3175000" y="0"/>
                    <a:pt x="3073400" y="88900"/>
                    <a:pt x="3073400" y="215900"/>
                  </a:cubicBezTo>
                  <a:lnTo>
                    <a:pt x="3073400" y="279400"/>
                  </a:lnTo>
                  <a:cubicBezTo>
                    <a:pt x="3073400" y="393700"/>
                    <a:pt x="3175000" y="495300"/>
                    <a:pt x="3289300" y="495300"/>
                  </a:cubicBezTo>
                  <a:cubicBezTo>
                    <a:pt x="3403600" y="495300"/>
                    <a:pt x="3505200" y="393700"/>
                    <a:pt x="3505200" y="279400"/>
                  </a:cubicBezTo>
                  <a:lnTo>
                    <a:pt x="3505200" y="215900"/>
                  </a:lnTo>
                  <a:cubicBezTo>
                    <a:pt x="3505200" y="88900"/>
                    <a:pt x="3403600" y="0"/>
                    <a:pt x="3289300" y="0"/>
                  </a:cubicBezTo>
                  <a:moveTo>
                    <a:pt x="3073400" y="965200"/>
                  </a:moveTo>
                  <a:cubicBezTo>
                    <a:pt x="3073400" y="965200"/>
                    <a:pt x="3060700" y="952500"/>
                    <a:pt x="3060700" y="965200"/>
                  </a:cubicBezTo>
                  <a:lnTo>
                    <a:pt x="2908300" y="1320800"/>
                  </a:lnTo>
                  <a:cubicBezTo>
                    <a:pt x="2882900" y="1371600"/>
                    <a:pt x="2832100" y="1409700"/>
                    <a:pt x="2768600" y="1409700"/>
                  </a:cubicBezTo>
                  <a:lnTo>
                    <a:pt x="2705100" y="1409700"/>
                  </a:lnTo>
                  <a:cubicBezTo>
                    <a:pt x="2692400" y="1409700"/>
                    <a:pt x="2679700" y="1409700"/>
                    <a:pt x="2679700" y="1397000"/>
                  </a:cubicBezTo>
                  <a:cubicBezTo>
                    <a:pt x="2667000" y="1384300"/>
                    <a:pt x="2667000" y="1371600"/>
                    <a:pt x="2679700" y="1358900"/>
                  </a:cubicBezTo>
                  <a:lnTo>
                    <a:pt x="2870200" y="914400"/>
                  </a:lnTo>
                  <a:lnTo>
                    <a:pt x="2933700" y="736600"/>
                  </a:lnTo>
                  <a:cubicBezTo>
                    <a:pt x="2984500" y="635000"/>
                    <a:pt x="3086100" y="558800"/>
                    <a:pt x="3200400" y="558800"/>
                  </a:cubicBezTo>
                  <a:lnTo>
                    <a:pt x="3378200" y="558800"/>
                  </a:lnTo>
                  <a:cubicBezTo>
                    <a:pt x="3492500" y="558800"/>
                    <a:pt x="3594100" y="635000"/>
                    <a:pt x="3644900" y="736600"/>
                  </a:cubicBezTo>
                  <a:lnTo>
                    <a:pt x="3708400" y="914400"/>
                  </a:lnTo>
                  <a:lnTo>
                    <a:pt x="3898900" y="1358900"/>
                  </a:lnTo>
                  <a:cubicBezTo>
                    <a:pt x="3911600" y="1371600"/>
                    <a:pt x="3911600" y="1384300"/>
                    <a:pt x="3898900" y="1397000"/>
                  </a:cubicBezTo>
                  <a:cubicBezTo>
                    <a:pt x="3898900" y="1409700"/>
                    <a:pt x="3886200" y="1409700"/>
                    <a:pt x="3873500" y="1409700"/>
                  </a:cubicBezTo>
                  <a:lnTo>
                    <a:pt x="3810000" y="1409700"/>
                  </a:lnTo>
                  <a:cubicBezTo>
                    <a:pt x="3746500" y="1409700"/>
                    <a:pt x="3695700" y="1371600"/>
                    <a:pt x="3670300" y="1320800"/>
                  </a:cubicBezTo>
                  <a:lnTo>
                    <a:pt x="3517900" y="965200"/>
                  </a:lnTo>
                  <a:cubicBezTo>
                    <a:pt x="3517900" y="952500"/>
                    <a:pt x="3505200" y="965200"/>
                    <a:pt x="3505200" y="965200"/>
                  </a:cubicBezTo>
                  <a:lnTo>
                    <a:pt x="3568700" y="1409700"/>
                  </a:lnTo>
                  <a:lnTo>
                    <a:pt x="3644900" y="2222500"/>
                  </a:lnTo>
                  <a:cubicBezTo>
                    <a:pt x="3644900" y="2235200"/>
                    <a:pt x="3632200" y="2235200"/>
                    <a:pt x="3632200" y="2247900"/>
                  </a:cubicBezTo>
                  <a:cubicBezTo>
                    <a:pt x="3619500" y="2247900"/>
                    <a:pt x="3619500" y="2260600"/>
                    <a:pt x="3606800" y="2260600"/>
                  </a:cubicBezTo>
                  <a:lnTo>
                    <a:pt x="3556000" y="2260600"/>
                  </a:lnTo>
                  <a:cubicBezTo>
                    <a:pt x="3479800" y="2260600"/>
                    <a:pt x="3416300" y="2209800"/>
                    <a:pt x="3416300" y="2133600"/>
                  </a:cubicBezTo>
                  <a:lnTo>
                    <a:pt x="3302000" y="1447800"/>
                  </a:lnTo>
                  <a:cubicBezTo>
                    <a:pt x="3289300" y="1447800"/>
                    <a:pt x="3289300" y="1447800"/>
                    <a:pt x="3276600" y="1447800"/>
                  </a:cubicBezTo>
                  <a:lnTo>
                    <a:pt x="3162300" y="2133600"/>
                  </a:lnTo>
                  <a:cubicBezTo>
                    <a:pt x="3162300" y="2209800"/>
                    <a:pt x="3098800" y="2260600"/>
                    <a:pt x="3022600" y="2260600"/>
                  </a:cubicBezTo>
                  <a:lnTo>
                    <a:pt x="2971800" y="2260600"/>
                  </a:lnTo>
                  <a:cubicBezTo>
                    <a:pt x="2959100" y="2260600"/>
                    <a:pt x="2959100" y="2247900"/>
                    <a:pt x="2946400" y="2247900"/>
                  </a:cubicBezTo>
                  <a:cubicBezTo>
                    <a:pt x="2946400" y="2235200"/>
                    <a:pt x="2933700" y="2235200"/>
                    <a:pt x="2933700" y="2222500"/>
                  </a:cubicBezTo>
                  <a:lnTo>
                    <a:pt x="3009900" y="1409700"/>
                  </a:lnTo>
                  <a:lnTo>
                    <a:pt x="3073400" y="965200"/>
                  </a:lnTo>
                  <a:moveTo>
                    <a:pt x="4622800" y="0"/>
                  </a:moveTo>
                  <a:cubicBezTo>
                    <a:pt x="4508500" y="0"/>
                    <a:pt x="4406900" y="88900"/>
                    <a:pt x="4406900" y="215900"/>
                  </a:cubicBezTo>
                  <a:lnTo>
                    <a:pt x="4406900" y="279400"/>
                  </a:lnTo>
                  <a:cubicBezTo>
                    <a:pt x="4406900" y="393700"/>
                    <a:pt x="4508500" y="495300"/>
                    <a:pt x="4622800" y="495300"/>
                  </a:cubicBezTo>
                  <a:cubicBezTo>
                    <a:pt x="4737100" y="495300"/>
                    <a:pt x="4838700" y="393700"/>
                    <a:pt x="4838700" y="279400"/>
                  </a:cubicBezTo>
                  <a:lnTo>
                    <a:pt x="4838700" y="215900"/>
                  </a:lnTo>
                  <a:cubicBezTo>
                    <a:pt x="4838700" y="88900"/>
                    <a:pt x="4737100" y="0"/>
                    <a:pt x="4622800" y="0"/>
                  </a:cubicBezTo>
                  <a:moveTo>
                    <a:pt x="4406900" y="965200"/>
                  </a:moveTo>
                  <a:cubicBezTo>
                    <a:pt x="4406900" y="965200"/>
                    <a:pt x="4394200" y="952500"/>
                    <a:pt x="4394200" y="965200"/>
                  </a:cubicBezTo>
                  <a:lnTo>
                    <a:pt x="4241800" y="1320800"/>
                  </a:lnTo>
                  <a:cubicBezTo>
                    <a:pt x="4216400" y="1371600"/>
                    <a:pt x="4165600" y="1409700"/>
                    <a:pt x="4102100" y="1409700"/>
                  </a:cubicBezTo>
                  <a:lnTo>
                    <a:pt x="4038600" y="1409700"/>
                  </a:lnTo>
                  <a:cubicBezTo>
                    <a:pt x="4025900" y="1409700"/>
                    <a:pt x="4013200" y="1409700"/>
                    <a:pt x="4013200" y="1397000"/>
                  </a:cubicBezTo>
                  <a:cubicBezTo>
                    <a:pt x="4000500" y="1384300"/>
                    <a:pt x="4000500" y="1371600"/>
                    <a:pt x="4013200" y="1358900"/>
                  </a:cubicBezTo>
                  <a:lnTo>
                    <a:pt x="4203700" y="914400"/>
                  </a:lnTo>
                  <a:lnTo>
                    <a:pt x="4267200" y="736600"/>
                  </a:lnTo>
                  <a:cubicBezTo>
                    <a:pt x="4318000" y="635000"/>
                    <a:pt x="4419600" y="558800"/>
                    <a:pt x="4533900" y="558800"/>
                  </a:cubicBezTo>
                  <a:lnTo>
                    <a:pt x="4711700" y="558800"/>
                  </a:lnTo>
                  <a:cubicBezTo>
                    <a:pt x="4826000" y="558800"/>
                    <a:pt x="4927600" y="635000"/>
                    <a:pt x="4978400" y="736600"/>
                  </a:cubicBezTo>
                  <a:lnTo>
                    <a:pt x="5041900" y="914400"/>
                  </a:lnTo>
                  <a:lnTo>
                    <a:pt x="5232400" y="1358900"/>
                  </a:lnTo>
                  <a:cubicBezTo>
                    <a:pt x="5245100" y="1371600"/>
                    <a:pt x="5245100" y="1384300"/>
                    <a:pt x="5232400" y="1397000"/>
                  </a:cubicBezTo>
                  <a:cubicBezTo>
                    <a:pt x="5232400" y="1409700"/>
                    <a:pt x="5219700" y="1409700"/>
                    <a:pt x="5207000" y="1409700"/>
                  </a:cubicBezTo>
                  <a:lnTo>
                    <a:pt x="5143500" y="1409700"/>
                  </a:lnTo>
                  <a:cubicBezTo>
                    <a:pt x="5080000" y="1409700"/>
                    <a:pt x="5029200" y="1371600"/>
                    <a:pt x="5003800" y="1320800"/>
                  </a:cubicBezTo>
                  <a:lnTo>
                    <a:pt x="4851400" y="965200"/>
                  </a:lnTo>
                  <a:cubicBezTo>
                    <a:pt x="4851400" y="952500"/>
                    <a:pt x="4838700" y="965200"/>
                    <a:pt x="4838700" y="965200"/>
                  </a:cubicBezTo>
                  <a:lnTo>
                    <a:pt x="4902200" y="1409700"/>
                  </a:lnTo>
                  <a:lnTo>
                    <a:pt x="4978400" y="2222500"/>
                  </a:lnTo>
                  <a:cubicBezTo>
                    <a:pt x="4978400" y="2235200"/>
                    <a:pt x="4965700" y="2235200"/>
                    <a:pt x="4965700" y="2247900"/>
                  </a:cubicBezTo>
                  <a:cubicBezTo>
                    <a:pt x="4953000" y="2247900"/>
                    <a:pt x="4953000" y="2260600"/>
                    <a:pt x="4940300" y="2260600"/>
                  </a:cubicBezTo>
                  <a:lnTo>
                    <a:pt x="4889500" y="2260600"/>
                  </a:lnTo>
                  <a:cubicBezTo>
                    <a:pt x="4813300" y="2260600"/>
                    <a:pt x="4749800" y="2209800"/>
                    <a:pt x="4749800" y="2133600"/>
                  </a:cubicBezTo>
                  <a:lnTo>
                    <a:pt x="4635500" y="1447800"/>
                  </a:lnTo>
                  <a:cubicBezTo>
                    <a:pt x="4622800" y="1447800"/>
                    <a:pt x="4622800" y="1447800"/>
                    <a:pt x="4610100" y="1447800"/>
                  </a:cubicBezTo>
                  <a:lnTo>
                    <a:pt x="4495800" y="2133600"/>
                  </a:lnTo>
                  <a:cubicBezTo>
                    <a:pt x="4495800" y="2209800"/>
                    <a:pt x="4432300" y="2260600"/>
                    <a:pt x="4356100" y="2260600"/>
                  </a:cubicBezTo>
                  <a:lnTo>
                    <a:pt x="4305300" y="2260600"/>
                  </a:lnTo>
                  <a:cubicBezTo>
                    <a:pt x="4292600" y="2260600"/>
                    <a:pt x="4292600" y="2247900"/>
                    <a:pt x="4279900" y="2247900"/>
                  </a:cubicBezTo>
                  <a:cubicBezTo>
                    <a:pt x="4279900" y="2235200"/>
                    <a:pt x="4267200" y="2235200"/>
                    <a:pt x="4267200" y="2222500"/>
                  </a:cubicBezTo>
                  <a:lnTo>
                    <a:pt x="4343400" y="1409700"/>
                  </a:lnTo>
                  <a:lnTo>
                    <a:pt x="4406900" y="965200"/>
                  </a:lnTo>
                  <a:moveTo>
                    <a:pt x="5956300" y="0"/>
                  </a:moveTo>
                  <a:cubicBezTo>
                    <a:pt x="5842000" y="0"/>
                    <a:pt x="5740400" y="88900"/>
                    <a:pt x="5740400" y="215900"/>
                  </a:cubicBezTo>
                  <a:lnTo>
                    <a:pt x="5740400" y="279400"/>
                  </a:lnTo>
                  <a:cubicBezTo>
                    <a:pt x="5740400" y="393700"/>
                    <a:pt x="5842000" y="495300"/>
                    <a:pt x="5956300" y="495300"/>
                  </a:cubicBezTo>
                  <a:cubicBezTo>
                    <a:pt x="6070600" y="495300"/>
                    <a:pt x="6172200" y="393700"/>
                    <a:pt x="6172200" y="279400"/>
                  </a:cubicBezTo>
                  <a:lnTo>
                    <a:pt x="6172200" y="215900"/>
                  </a:lnTo>
                  <a:cubicBezTo>
                    <a:pt x="6172200" y="88900"/>
                    <a:pt x="6070600" y="0"/>
                    <a:pt x="5956300" y="0"/>
                  </a:cubicBezTo>
                  <a:moveTo>
                    <a:pt x="5740400" y="965200"/>
                  </a:moveTo>
                  <a:cubicBezTo>
                    <a:pt x="5740400" y="965200"/>
                    <a:pt x="5727700" y="952500"/>
                    <a:pt x="5727700" y="965200"/>
                  </a:cubicBezTo>
                  <a:lnTo>
                    <a:pt x="5575300" y="1320800"/>
                  </a:lnTo>
                  <a:cubicBezTo>
                    <a:pt x="5549900" y="1371600"/>
                    <a:pt x="5499100" y="1409700"/>
                    <a:pt x="5435600" y="1409700"/>
                  </a:cubicBezTo>
                  <a:lnTo>
                    <a:pt x="5372100" y="1409700"/>
                  </a:lnTo>
                  <a:cubicBezTo>
                    <a:pt x="5359400" y="1409700"/>
                    <a:pt x="5346700" y="1409700"/>
                    <a:pt x="5346700" y="1397000"/>
                  </a:cubicBezTo>
                  <a:cubicBezTo>
                    <a:pt x="5334000" y="1384300"/>
                    <a:pt x="5334000" y="1371600"/>
                    <a:pt x="5346700" y="1358900"/>
                  </a:cubicBezTo>
                  <a:lnTo>
                    <a:pt x="5537200" y="914400"/>
                  </a:lnTo>
                  <a:lnTo>
                    <a:pt x="5600700" y="736600"/>
                  </a:lnTo>
                  <a:cubicBezTo>
                    <a:pt x="5651500" y="635000"/>
                    <a:pt x="5753100" y="558800"/>
                    <a:pt x="5867400" y="558800"/>
                  </a:cubicBezTo>
                  <a:lnTo>
                    <a:pt x="6045200" y="558800"/>
                  </a:lnTo>
                  <a:cubicBezTo>
                    <a:pt x="6159500" y="558800"/>
                    <a:pt x="6261100" y="635000"/>
                    <a:pt x="6311900" y="736600"/>
                  </a:cubicBezTo>
                  <a:lnTo>
                    <a:pt x="6375400" y="914400"/>
                  </a:lnTo>
                  <a:lnTo>
                    <a:pt x="6565900" y="1358900"/>
                  </a:lnTo>
                  <a:cubicBezTo>
                    <a:pt x="6578600" y="1371600"/>
                    <a:pt x="6578600" y="1384300"/>
                    <a:pt x="6565900" y="1397000"/>
                  </a:cubicBezTo>
                  <a:cubicBezTo>
                    <a:pt x="6565900" y="1409700"/>
                    <a:pt x="6553200" y="1409700"/>
                    <a:pt x="6540500" y="1409700"/>
                  </a:cubicBezTo>
                  <a:lnTo>
                    <a:pt x="6477000" y="1409700"/>
                  </a:lnTo>
                  <a:cubicBezTo>
                    <a:pt x="6413500" y="1409700"/>
                    <a:pt x="6362700" y="1371600"/>
                    <a:pt x="6337300" y="1320800"/>
                  </a:cubicBezTo>
                  <a:lnTo>
                    <a:pt x="6184900" y="965200"/>
                  </a:lnTo>
                  <a:cubicBezTo>
                    <a:pt x="6184900" y="952500"/>
                    <a:pt x="6172200" y="965200"/>
                    <a:pt x="6172200" y="965200"/>
                  </a:cubicBezTo>
                  <a:lnTo>
                    <a:pt x="6235700" y="1409700"/>
                  </a:lnTo>
                  <a:lnTo>
                    <a:pt x="6311900" y="2222500"/>
                  </a:lnTo>
                  <a:cubicBezTo>
                    <a:pt x="6311900" y="2235200"/>
                    <a:pt x="6299200" y="2235200"/>
                    <a:pt x="6299200" y="2247900"/>
                  </a:cubicBezTo>
                  <a:cubicBezTo>
                    <a:pt x="6286500" y="2247900"/>
                    <a:pt x="6286500" y="2260600"/>
                    <a:pt x="6273800" y="2260600"/>
                  </a:cubicBezTo>
                  <a:lnTo>
                    <a:pt x="6223000" y="2260600"/>
                  </a:lnTo>
                  <a:cubicBezTo>
                    <a:pt x="6146800" y="2260600"/>
                    <a:pt x="6083300" y="2209800"/>
                    <a:pt x="6083300" y="2133600"/>
                  </a:cubicBezTo>
                  <a:lnTo>
                    <a:pt x="5969000" y="1447800"/>
                  </a:lnTo>
                  <a:cubicBezTo>
                    <a:pt x="5956300" y="1447800"/>
                    <a:pt x="5956300" y="1447800"/>
                    <a:pt x="5943600" y="1447800"/>
                  </a:cubicBezTo>
                  <a:lnTo>
                    <a:pt x="5829300" y="2133600"/>
                  </a:lnTo>
                  <a:cubicBezTo>
                    <a:pt x="5829300" y="2209800"/>
                    <a:pt x="5765800" y="2260600"/>
                    <a:pt x="5689600" y="2260600"/>
                  </a:cubicBezTo>
                  <a:lnTo>
                    <a:pt x="5638800" y="2260600"/>
                  </a:lnTo>
                  <a:cubicBezTo>
                    <a:pt x="5626100" y="2260600"/>
                    <a:pt x="5626100" y="2247900"/>
                    <a:pt x="5613400" y="2247900"/>
                  </a:cubicBezTo>
                  <a:cubicBezTo>
                    <a:pt x="5613400" y="2235200"/>
                    <a:pt x="5600700" y="2235200"/>
                    <a:pt x="5600700" y="2222500"/>
                  </a:cubicBezTo>
                  <a:lnTo>
                    <a:pt x="5676900" y="1409700"/>
                  </a:lnTo>
                  <a:lnTo>
                    <a:pt x="5740400" y="965200"/>
                  </a:lnTo>
                  <a:moveTo>
                    <a:pt x="7289800" y="0"/>
                  </a:moveTo>
                  <a:cubicBezTo>
                    <a:pt x="7175500" y="0"/>
                    <a:pt x="7073900" y="88900"/>
                    <a:pt x="7073900" y="215900"/>
                  </a:cubicBezTo>
                  <a:lnTo>
                    <a:pt x="7073900" y="279400"/>
                  </a:lnTo>
                  <a:cubicBezTo>
                    <a:pt x="7073900" y="393700"/>
                    <a:pt x="7175500" y="495300"/>
                    <a:pt x="7289800" y="495300"/>
                  </a:cubicBezTo>
                  <a:cubicBezTo>
                    <a:pt x="7404100" y="495300"/>
                    <a:pt x="7505700" y="393700"/>
                    <a:pt x="7505700" y="279400"/>
                  </a:cubicBezTo>
                  <a:lnTo>
                    <a:pt x="7505700" y="215900"/>
                  </a:lnTo>
                  <a:cubicBezTo>
                    <a:pt x="7505700" y="88900"/>
                    <a:pt x="7404100" y="0"/>
                    <a:pt x="7289800" y="0"/>
                  </a:cubicBezTo>
                  <a:moveTo>
                    <a:pt x="7073900" y="965200"/>
                  </a:moveTo>
                  <a:cubicBezTo>
                    <a:pt x="7073900" y="965200"/>
                    <a:pt x="7061200" y="952500"/>
                    <a:pt x="7061200" y="965200"/>
                  </a:cubicBezTo>
                  <a:lnTo>
                    <a:pt x="6908800" y="1320800"/>
                  </a:lnTo>
                  <a:cubicBezTo>
                    <a:pt x="6883400" y="1371600"/>
                    <a:pt x="6832600" y="1409700"/>
                    <a:pt x="6769100" y="1409700"/>
                  </a:cubicBezTo>
                  <a:lnTo>
                    <a:pt x="6705600" y="1409700"/>
                  </a:lnTo>
                  <a:cubicBezTo>
                    <a:pt x="6692900" y="1409700"/>
                    <a:pt x="6680200" y="1409700"/>
                    <a:pt x="6680200" y="1397000"/>
                  </a:cubicBezTo>
                  <a:cubicBezTo>
                    <a:pt x="6667500" y="1384300"/>
                    <a:pt x="6667500" y="1371600"/>
                    <a:pt x="6680200" y="1358900"/>
                  </a:cubicBezTo>
                  <a:lnTo>
                    <a:pt x="6870700" y="914400"/>
                  </a:lnTo>
                  <a:lnTo>
                    <a:pt x="6934200" y="736600"/>
                  </a:lnTo>
                  <a:cubicBezTo>
                    <a:pt x="6985000" y="635000"/>
                    <a:pt x="7086600" y="558800"/>
                    <a:pt x="7200900" y="558800"/>
                  </a:cubicBezTo>
                  <a:lnTo>
                    <a:pt x="7378700" y="558800"/>
                  </a:lnTo>
                  <a:cubicBezTo>
                    <a:pt x="7493000" y="558800"/>
                    <a:pt x="7594600" y="635000"/>
                    <a:pt x="7645400" y="736600"/>
                  </a:cubicBezTo>
                  <a:lnTo>
                    <a:pt x="7708900" y="914400"/>
                  </a:lnTo>
                  <a:lnTo>
                    <a:pt x="7899400" y="1358900"/>
                  </a:lnTo>
                  <a:cubicBezTo>
                    <a:pt x="7912100" y="1371600"/>
                    <a:pt x="7912100" y="1384300"/>
                    <a:pt x="7899400" y="1397000"/>
                  </a:cubicBezTo>
                  <a:cubicBezTo>
                    <a:pt x="7899400" y="1409700"/>
                    <a:pt x="7886700" y="1409700"/>
                    <a:pt x="7874000" y="1409700"/>
                  </a:cubicBezTo>
                  <a:lnTo>
                    <a:pt x="7810500" y="1409700"/>
                  </a:lnTo>
                  <a:cubicBezTo>
                    <a:pt x="7747000" y="1409700"/>
                    <a:pt x="7696200" y="1371600"/>
                    <a:pt x="7670800" y="1320800"/>
                  </a:cubicBezTo>
                  <a:lnTo>
                    <a:pt x="7518400" y="965200"/>
                  </a:lnTo>
                  <a:cubicBezTo>
                    <a:pt x="7518400" y="952500"/>
                    <a:pt x="7505700" y="965200"/>
                    <a:pt x="7505700" y="965200"/>
                  </a:cubicBezTo>
                  <a:lnTo>
                    <a:pt x="7569200" y="1409700"/>
                  </a:lnTo>
                  <a:lnTo>
                    <a:pt x="7645400" y="2222500"/>
                  </a:lnTo>
                  <a:cubicBezTo>
                    <a:pt x="7645400" y="2235200"/>
                    <a:pt x="7632700" y="2235200"/>
                    <a:pt x="7632700" y="2247900"/>
                  </a:cubicBezTo>
                  <a:cubicBezTo>
                    <a:pt x="7620000" y="2247900"/>
                    <a:pt x="7620000" y="2260600"/>
                    <a:pt x="7607300" y="2260600"/>
                  </a:cubicBezTo>
                  <a:lnTo>
                    <a:pt x="7556500" y="2260600"/>
                  </a:lnTo>
                  <a:cubicBezTo>
                    <a:pt x="7480300" y="2260600"/>
                    <a:pt x="7416800" y="2209800"/>
                    <a:pt x="7416800" y="2133600"/>
                  </a:cubicBezTo>
                  <a:lnTo>
                    <a:pt x="7302500" y="1447800"/>
                  </a:lnTo>
                  <a:cubicBezTo>
                    <a:pt x="7289800" y="1447800"/>
                    <a:pt x="7289800" y="1447800"/>
                    <a:pt x="7277100" y="1447800"/>
                  </a:cubicBezTo>
                  <a:lnTo>
                    <a:pt x="7162800" y="2133600"/>
                  </a:lnTo>
                  <a:cubicBezTo>
                    <a:pt x="7162800" y="2209800"/>
                    <a:pt x="7099300" y="2260600"/>
                    <a:pt x="7023100" y="2260600"/>
                  </a:cubicBezTo>
                  <a:lnTo>
                    <a:pt x="6972300" y="2260600"/>
                  </a:lnTo>
                  <a:cubicBezTo>
                    <a:pt x="6959600" y="2260600"/>
                    <a:pt x="6959600" y="2247900"/>
                    <a:pt x="6946900" y="2247900"/>
                  </a:cubicBezTo>
                  <a:cubicBezTo>
                    <a:pt x="6946900" y="2235200"/>
                    <a:pt x="6934200" y="2235200"/>
                    <a:pt x="6934200" y="2222500"/>
                  </a:cubicBezTo>
                  <a:lnTo>
                    <a:pt x="7010400" y="1409700"/>
                  </a:lnTo>
                  <a:lnTo>
                    <a:pt x="7073900" y="965200"/>
                  </a:lnTo>
                </a:path>
              </a:pathLst>
            </a:custGeom>
            <a:solidFill>
              <a:srgbClr val="03989E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8013700" y="0"/>
              <a:ext cx="5245100" cy="2260600"/>
            </a:xfrm>
            <a:custGeom>
              <a:avLst/>
              <a:gdLst/>
              <a:ahLst/>
              <a:cxnLst/>
              <a:rect l="l" t="t" r="r" b="b"/>
              <a:pathLst>
                <a:path w="5245100" h="2260600" extrusionOk="0">
                  <a:moveTo>
                    <a:pt x="622300" y="0"/>
                  </a:moveTo>
                  <a:cubicBezTo>
                    <a:pt x="508000" y="0"/>
                    <a:pt x="406400" y="88900"/>
                    <a:pt x="406400" y="215900"/>
                  </a:cubicBezTo>
                  <a:lnTo>
                    <a:pt x="406400" y="279400"/>
                  </a:lnTo>
                  <a:cubicBezTo>
                    <a:pt x="406400" y="393700"/>
                    <a:pt x="508000" y="495300"/>
                    <a:pt x="622300" y="495300"/>
                  </a:cubicBezTo>
                  <a:cubicBezTo>
                    <a:pt x="736600" y="495300"/>
                    <a:pt x="838200" y="393700"/>
                    <a:pt x="838200" y="279400"/>
                  </a:cubicBezTo>
                  <a:lnTo>
                    <a:pt x="838200" y="215900"/>
                  </a:lnTo>
                  <a:cubicBezTo>
                    <a:pt x="838200" y="88900"/>
                    <a:pt x="736600" y="0"/>
                    <a:pt x="622300" y="0"/>
                  </a:cubicBezTo>
                  <a:moveTo>
                    <a:pt x="406400" y="965200"/>
                  </a:moveTo>
                  <a:cubicBezTo>
                    <a:pt x="406400" y="965200"/>
                    <a:pt x="393700" y="952500"/>
                    <a:pt x="393700" y="965200"/>
                  </a:cubicBezTo>
                  <a:lnTo>
                    <a:pt x="241300" y="1320800"/>
                  </a:lnTo>
                  <a:cubicBezTo>
                    <a:pt x="215900" y="1371600"/>
                    <a:pt x="165100" y="1409700"/>
                    <a:pt x="101600" y="1409700"/>
                  </a:cubicBezTo>
                  <a:lnTo>
                    <a:pt x="38100" y="1409700"/>
                  </a:lnTo>
                  <a:cubicBezTo>
                    <a:pt x="25400" y="1409700"/>
                    <a:pt x="12700" y="1409700"/>
                    <a:pt x="12700" y="1397000"/>
                  </a:cubicBezTo>
                  <a:cubicBezTo>
                    <a:pt x="0" y="1384300"/>
                    <a:pt x="0" y="1371600"/>
                    <a:pt x="12700" y="1358900"/>
                  </a:cubicBezTo>
                  <a:lnTo>
                    <a:pt x="203200" y="914400"/>
                  </a:lnTo>
                  <a:lnTo>
                    <a:pt x="266700" y="736600"/>
                  </a:lnTo>
                  <a:cubicBezTo>
                    <a:pt x="317500" y="635000"/>
                    <a:pt x="419100" y="558800"/>
                    <a:pt x="533400" y="558800"/>
                  </a:cubicBezTo>
                  <a:lnTo>
                    <a:pt x="711200" y="558800"/>
                  </a:lnTo>
                  <a:cubicBezTo>
                    <a:pt x="825500" y="558800"/>
                    <a:pt x="927100" y="635000"/>
                    <a:pt x="977900" y="736600"/>
                  </a:cubicBezTo>
                  <a:lnTo>
                    <a:pt x="1041400" y="914400"/>
                  </a:lnTo>
                  <a:lnTo>
                    <a:pt x="1231900" y="1358900"/>
                  </a:lnTo>
                  <a:cubicBezTo>
                    <a:pt x="1244600" y="1371600"/>
                    <a:pt x="1244600" y="1384300"/>
                    <a:pt x="1231900" y="1397000"/>
                  </a:cubicBezTo>
                  <a:cubicBezTo>
                    <a:pt x="1231900" y="1409700"/>
                    <a:pt x="1219200" y="1409700"/>
                    <a:pt x="1206500" y="1409700"/>
                  </a:cubicBezTo>
                  <a:lnTo>
                    <a:pt x="1143000" y="1409700"/>
                  </a:lnTo>
                  <a:cubicBezTo>
                    <a:pt x="1079500" y="1409700"/>
                    <a:pt x="1028700" y="1371600"/>
                    <a:pt x="1003300" y="1320800"/>
                  </a:cubicBezTo>
                  <a:lnTo>
                    <a:pt x="850900" y="965200"/>
                  </a:lnTo>
                  <a:cubicBezTo>
                    <a:pt x="850900" y="952500"/>
                    <a:pt x="838200" y="965200"/>
                    <a:pt x="838200" y="965200"/>
                  </a:cubicBezTo>
                  <a:lnTo>
                    <a:pt x="901700" y="1409700"/>
                  </a:lnTo>
                  <a:lnTo>
                    <a:pt x="977900" y="2222500"/>
                  </a:lnTo>
                  <a:cubicBezTo>
                    <a:pt x="977900" y="2235200"/>
                    <a:pt x="965200" y="2235200"/>
                    <a:pt x="965200" y="2247900"/>
                  </a:cubicBezTo>
                  <a:cubicBezTo>
                    <a:pt x="952500" y="2247900"/>
                    <a:pt x="952500" y="2260600"/>
                    <a:pt x="939800" y="2260600"/>
                  </a:cubicBezTo>
                  <a:lnTo>
                    <a:pt x="889000" y="2260600"/>
                  </a:lnTo>
                  <a:cubicBezTo>
                    <a:pt x="812800" y="2260600"/>
                    <a:pt x="749300" y="2209800"/>
                    <a:pt x="749300" y="2133600"/>
                  </a:cubicBezTo>
                  <a:lnTo>
                    <a:pt x="635000" y="1447800"/>
                  </a:lnTo>
                  <a:cubicBezTo>
                    <a:pt x="622300" y="1447800"/>
                    <a:pt x="622300" y="1447800"/>
                    <a:pt x="609600" y="1447800"/>
                  </a:cubicBezTo>
                  <a:lnTo>
                    <a:pt x="495300" y="2133600"/>
                  </a:lnTo>
                  <a:cubicBezTo>
                    <a:pt x="495300" y="2209800"/>
                    <a:pt x="431800" y="2260600"/>
                    <a:pt x="355600" y="2260600"/>
                  </a:cubicBezTo>
                  <a:lnTo>
                    <a:pt x="304800" y="2260600"/>
                  </a:lnTo>
                  <a:cubicBezTo>
                    <a:pt x="292100" y="2260600"/>
                    <a:pt x="292100" y="2247900"/>
                    <a:pt x="279400" y="2247900"/>
                  </a:cubicBezTo>
                  <a:cubicBezTo>
                    <a:pt x="279400" y="2235200"/>
                    <a:pt x="266700" y="2235200"/>
                    <a:pt x="266700" y="2222500"/>
                  </a:cubicBezTo>
                  <a:lnTo>
                    <a:pt x="342900" y="1409700"/>
                  </a:lnTo>
                  <a:lnTo>
                    <a:pt x="406400" y="965200"/>
                  </a:lnTo>
                  <a:moveTo>
                    <a:pt x="1955800" y="0"/>
                  </a:moveTo>
                  <a:cubicBezTo>
                    <a:pt x="1841500" y="0"/>
                    <a:pt x="1739900" y="88900"/>
                    <a:pt x="1739900" y="215900"/>
                  </a:cubicBezTo>
                  <a:lnTo>
                    <a:pt x="1739900" y="279400"/>
                  </a:lnTo>
                  <a:cubicBezTo>
                    <a:pt x="1739900" y="393700"/>
                    <a:pt x="1841500" y="495300"/>
                    <a:pt x="1955800" y="495300"/>
                  </a:cubicBezTo>
                  <a:cubicBezTo>
                    <a:pt x="2070100" y="495300"/>
                    <a:pt x="2171700" y="393700"/>
                    <a:pt x="2171700" y="279400"/>
                  </a:cubicBezTo>
                  <a:lnTo>
                    <a:pt x="2171700" y="215900"/>
                  </a:lnTo>
                  <a:cubicBezTo>
                    <a:pt x="2171700" y="88900"/>
                    <a:pt x="2070100" y="0"/>
                    <a:pt x="1955800" y="0"/>
                  </a:cubicBezTo>
                  <a:moveTo>
                    <a:pt x="1739900" y="965200"/>
                  </a:moveTo>
                  <a:cubicBezTo>
                    <a:pt x="1739900" y="965200"/>
                    <a:pt x="1727200" y="952500"/>
                    <a:pt x="1727200" y="965200"/>
                  </a:cubicBezTo>
                  <a:lnTo>
                    <a:pt x="1574800" y="1320800"/>
                  </a:lnTo>
                  <a:cubicBezTo>
                    <a:pt x="1549400" y="1371600"/>
                    <a:pt x="1498600" y="1409700"/>
                    <a:pt x="1435100" y="1409700"/>
                  </a:cubicBezTo>
                  <a:lnTo>
                    <a:pt x="1371600" y="1409700"/>
                  </a:lnTo>
                  <a:cubicBezTo>
                    <a:pt x="1358900" y="1409700"/>
                    <a:pt x="1346200" y="1409700"/>
                    <a:pt x="1346200" y="1397000"/>
                  </a:cubicBezTo>
                  <a:cubicBezTo>
                    <a:pt x="1333500" y="1384300"/>
                    <a:pt x="1333500" y="1371600"/>
                    <a:pt x="1346200" y="1358900"/>
                  </a:cubicBezTo>
                  <a:lnTo>
                    <a:pt x="1536700" y="914400"/>
                  </a:lnTo>
                  <a:lnTo>
                    <a:pt x="1600200" y="736600"/>
                  </a:lnTo>
                  <a:cubicBezTo>
                    <a:pt x="1651000" y="635000"/>
                    <a:pt x="1752600" y="558800"/>
                    <a:pt x="1866900" y="558800"/>
                  </a:cubicBezTo>
                  <a:lnTo>
                    <a:pt x="2044700" y="558800"/>
                  </a:lnTo>
                  <a:cubicBezTo>
                    <a:pt x="2159000" y="558800"/>
                    <a:pt x="2260600" y="635000"/>
                    <a:pt x="2311400" y="736600"/>
                  </a:cubicBezTo>
                  <a:lnTo>
                    <a:pt x="2374900" y="914400"/>
                  </a:lnTo>
                  <a:lnTo>
                    <a:pt x="2565400" y="1358900"/>
                  </a:lnTo>
                  <a:cubicBezTo>
                    <a:pt x="2578100" y="1371600"/>
                    <a:pt x="2578100" y="1384300"/>
                    <a:pt x="2565400" y="1397000"/>
                  </a:cubicBezTo>
                  <a:cubicBezTo>
                    <a:pt x="2565400" y="1409700"/>
                    <a:pt x="2552700" y="1409700"/>
                    <a:pt x="2540000" y="1409700"/>
                  </a:cubicBezTo>
                  <a:lnTo>
                    <a:pt x="2476500" y="1409700"/>
                  </a:lnTo>
                  <a:cubicBezTo>
                    <a:pt x="2413000" y="1409700"/>
                    <a:pt x="2362200" y="1371600"/>
                    <a:pt x="2336800" y="1320800"/>
                  </a:cubicBezTo>
                  <a:lnTo>
                    <a:pt x="2184400" y="965200"/>
                  </a:lnTo>
                  <a:cubicBezTo>
                    <a:pt x="2184400" y="952500"/>
                    <a:pt x="2171700" y="965200"/>
                    <a:pt x="2171700" y="965200"/>
                  </a:cubicBezTo>
                  <a:lnTo>
                    <a:pt x="2235200" y="1409700"/>
                  </a:lnTo>
                  <a:lnTo>
                    <a:pt x="2311400" y="2222500"/>
                  </a:lnTo>
                  <a:cubicBezTo>
                    <a:pt x="2311400" y="2235200"/>
                    <a:pt x="2298700" y="2235200"/>
                    <a:pt x="2298700" y="2247900"/>
                  </a:cubicBezTo>
                  <a:cubicBezTo>
                    <a:pt x="2286000" y="2247900"/>
                    <a:pt x="2286000" y="2260600"/>
                    <a:pt x="2273300" y="2260600"/>
                  </a:cubicBezTo>
                  <a:lnTo>
                    <a:pt x="2222500" y="2260600"/>
                  </a:lnTo>
                  <a:cubicBezTo>
                    <a:pt x="2146300" y="2260600"/>
                    <a:pt x="2082800" y="2209800"/>
                    <a:pt x="2082800" y="2133600"/>
                  </a:cubicBezTo>
                  <a:lnTo>
                    <a:pt x="1968500" y="1447800"/>
                  </a:lnTo>
                  <a:cubicBezTo>
                    <a:pt x="1955800" y="1447800"/>
                    <a:pt x="1955800" y="1447800"/>
                    <a:pt x="1943100" y="1447800"/>
                  </a:cubicBezTo>
                  <a:lnTo>
                    <a:pt x="1828800" y="2133600"/>
                  </a:lnTo>
                  <a:cubicBezTo>
                    <a:pt x="1828800" y="2209800"/>
                    <a:pt x="1765300" y="2260600"/>
                    <a:pt x="1689100" y="2260600"/>
                  </a:cubicBezTo>
                  <a:lnTo>
                    <a:pt x="1638300" y="2260600"/>
                  </a:lnTo>
                  <a:cubicBezTo>
                    <a:pt x="1625600" y="2260600"/>
                    <a:pt x="1625600" y="2247900"/>
                    <a:pt x="1612900" y="2247900"/>
                  </a:cubicBezTo>
                  <a:cubicBezTo>
                    <a:pt x="1612900" y="2235200"/>
                    <a:pt x="1600200" y="2235200"/>
                    <a:pt x="1600200" y="2222500"/>
                  </a:cubicBezTo>
                  <a:lnTo>
                    <a:pt x="1676400" y="1409700"/>
                  </a:lnTo>
                  <a:lnTo>
                    <a:pt x="1739900" y="965200"/>
                  </a:lnTo>
                  <a:moveTo>
                    <a:pt x="3289300" y="0"/>
                  </a:moveTo>
                  <a:cubicBezTo>
                    <a:pt x="3175000" y="0"/>
                    <a:pt x="3073400" y="88900"/>
                    <a:pt x="3073400" y="215900"/>
                  </a:cubicBezTo>
                  <a:lnTo>
                    <a:pt x="3073400" y="279400"/>
                  </a:lnTo>
                  <a:cubicBezTo>
                    <a:pt x="3073400" y="393700"/>
                    <a:pt x="3175000" y="495300"/>
                    <a:pt x="3289300" y="495300"/>
                  </a:cubicBezTo>
                  <a:cubicBezTo>
                    <a:pt x="3403600" y="495300"/>
                    <a:pt x="3505200" y="393700"/>
                    <a:pt x="3505200" y="279400"/>
                  </a:cubicBezTo>
                  <a:lnTo>
                    <a:pt x="3505200" y="215900"/>
                  </a:lnTo>
                  <a:cubicBezTo>
                    <a:pt x="3505200" y="88900"/>
                    <a:pt x="3403600" y="0"/>
                    <a:pt x="3289300" y="0"/>
                  </a:cubicBezTo>
                  <a:moveTo>
                    <a:pt x="3073400" y="965200"/>
                  </a:moveTo>
                  <a:cubicBezTo>
                    <a:pt x="3073400" y="965200"/>
                    <a:pt x="3060700" y="952500"/>
                    <a:pt x="3060700" y="965200"/>
                  </a:cubicBezTo>
                  <a:lnTo>
                    <a:pt x="2908300" y="1320800"/>
                  </a:lnTo>
                  <a:cubicBezTo>
                    <a:pt x="2882900" y="1371600"/>
                    <a:pt x="2832100" y="1409700"/>
                    <a:pt x="2768600" y="1409700"/>
                  </a:cubicBezTo>
                  <a:lnTo>
                    <a:pt x="2705100" y="1409700"/>
                  </a:lnTo>
                  <a:cubicBezTo>
                    <a:pt x="2692400" y="1409700"/>
                    <a:pt x="2679700" y="1409700"/>
                    <a:pt x="2679700" y="1397000"/>
                  </a:cubicBezTo>
                  <a:cubicBezTo>
                    <a:pt x="2667000" y="1384300"/>
                    <a:pt x="2667000" y="1371600"/>
                    <a:pt x="2679700" y="1358900"/>
                  </a:cubicBezTo>
                  <a:lnTo>
                    <a:pt x="2870200" y="914400"/>
                  </a:lnTo>
                  <a:lnTo>
                    <a:pt x="2933700" y="736600"/>
                  </a:lnTo>
                  <a:cubicBezTo>
                    <a:pt x="2984500" y="635000"/>
                    <a:pt x="3086100" y="558800"/>
                    <a:pt x="3200400" y="558800"/>
                  </a:cubicBezTo>
                  <a:lnTo>
                    <a:pt x="3378200" y="558800"/>
                  </a:lnTo>
                  <a:cubicBezTo>
                    <a:pt x="3492500" y="558800"/>
                    <a:pt x="3594100" y="635000"/>
                    <a:pt x="3644900" y="736600"/>
                  </a:cubicBezTo>
                  <a:lnTo>
                    <a:pt x="3708400" y="914400"/>
                  </a:lnTo>
                  <a:lnTo>
                    <a:pt x="3898900" y="1358900"/>
                  </a:lnTo>
                  <a:cubicBezTo>
                    <a:pt x="3911600" y="1371600"/>
                    <a:pt x="3911600" y="1384300"/>
                    <a:pt x="3898900" y="1397000"/>
                  </a:cubicBezTo>
                  <a:cubicBezTo>
                    <a:pt x="3898900" y="1409700"/>
                    <a:pt x="3886200" y="1409700"/>
                    <a:pt x="3873500" y="1409700"/>
                  </a:cubicBezTo>
                  <a:lnTo>
                    <a:pt x="3810000" y="1409700"/>
                  </a:lnTo>
                  <a:cubicBezTo>
                    <a:pt x="3746500" y="1409700"/>
                    <a:pt x="3695700" y="1371600"/>
                    <a:pt x="3670300" y="1320800"/>
                  </a:cubicBezTo>
                  <a:lnTo>
                    <a:pt x="3517900" y="965200"/>
                  </a:lnTo>
                  <a:cubicBezTo>
                    <a:pt x="3517900" y="952500"/>
                    <a:pt x="3505200" y="965200"/>
                    <a:pt x="3505200" y="965200"/>
                  </a:cubicBezTo>
                  <a:lnTo>
                    <a:pt x="3568700" y="1409700"/>
                  </a:lnTo>
                  <a:lnTo>
                    <a:pt x="3644900" y="2222500"/>
                  </a:lnTo>
                  <a:cubicBezTo>
                    <a:pt x="3644900" y="2235200"/>
                    <a:pt x="3632200" y="2235200"/>
                    <a:pt x="3632200" y="2247900"/>
                  </a:cubicBezTo>
                  <a:cubicBezTo>
                    <a:pt x="3619500" y="2247900"/>
                    <a:pt x="3619500" y="2260600"/>
                    <a:pt x="3606800" y="2260600"/>
                  </a:cubicBezTo>
                  <a:lnTo>
                    <a:pt x="3556000" y="2260600"/>
                  </a:lnTo>
                  <a:cubicBezTo>
                    <a:pt x="3479800" y="2260600"/>
                    <a:pt x="3416300" y="2209800"/>
                    <a:pt x="3416300" y="2133600"/>
                  </a:cubicBezTo>
                  <a:lnTo>
                    <a:pt x="3302000" y="1447800"/>
                  </a:lnTo>
                  <a:cubicBezTo>
                    <a:pt x="3289300" y="1447800"/>
                    <a:pt x="3289300" y="1447800"/>
                    <a:pt x="3276600" y="1447800"/>
                  </a:cubicBezTo>
                  <a:lnTo>
                    <a:pt x="3162300" y="2133600"/>
                  </a:lnTo>
                  <a:cubicBezTo>
                    <a:pt x="3162300" y="2209800"/>
                    <a:pt x="3098800" y="2260600"/>
                    <a:pt x="3022600" y="2260600"/>
                  </a:cubicBezTo>
                  <a:lnTo>
                    <a:pt x="2971800" y="2260600"/>
                  </a:lnTo>
                  <a:cubicBezTo>
                    <a:pt x="2959100" y="2260600"/>
                    <a:pt x="2959100" y="2247900"/>
                    <a:pt x="2946400" y="2247900"/>
                  </a:cubicBezTo>
                  <a:cubicBezTo>
                    <a:pt x="2946400" y="2235200"/>
                    <a:pt x="2933700" y="2235200"/>
                    <a:pt x="2933700" y="2222500"/>
                  </a:cubicBezTo>
                  <a:lnTo>
                    <a:pt x="3009900" y="1409700"/>
                  </a:lnTo>
                  <a:lnTo>
                    <a:pt x="3073400" y="965200"/>
                  </a:lnTo>
                  <a:moveTo>
                    <a:pt x="4622800" y="0"/>
                  </a:moveTo>
                  <a:cubicBezTo>
                    <a:pt x="4508500" y="0"/>
                    <a:pt x="4406900" y="88900"/>
                    <a:pt x="4406900" y="215900"/>
                  </a:cubicBezTo>
                  <a:lnTo>
                    <a:pt x="4406900" y="279400"/>
                  </a:lnTo>
                  <a:cubicBezTo>
                    <a:pt x="4406900" y="393700"/>
                    <a:pt x="4508500" y="495300"/>
                    <a:pt x="4622800" y="495300"/>
                  </a:cubicBezTo>
                  <a:cubicBezTo>
                    <a:pt x="4737100" y="495300"/>
                    <a:pt x="4838700" y="393700"/>
                    <a:pt x="4838700" y="279400"/>
                  </a:cubicBezTo>
                  <a:lnTo>
                    <a:pt x="4838700" y="215900"/>
                  </a:lnTo>
                  <a:cubicBezTo>
                    <a:pt x="4838700" y="88900"/>
                    <a:pt x="4737100" y="0"/>
                    <a:pt x="4622800" y="0"/>
                  </a:cubicBezTo>
                  <a:moveTo>
                    <a:pt x="4406900" y="965200"/>
                  </a:moveTo>
                  <a:cubicBezTo>
                    <a:pt x="4406900" y="965200"/>
                    <a:pt x="4394200" y="952500"/>
                    <a:pt x="4394200" y="965200"/>
                  </a:cubicBezTo>
                  <a:lnTo>
                    <a:pt x="4241800" y="1320800"/>
                  </a:lnTo>
                  <a:cubicBezTo>
                    <a:pt x="4216400" y="1371600"/>
                    <a:pt x="4165600" y="1409700"/>
                    <a:pt x="4102100" y="1409700"/>
                  </a:cubicBezTo>
                  <a:lnTo>
                    <a:pt x="4038600" y="1409700"/>
                  </a:lnTo>
                  <a:cubicBezTo>
                    <a:pt x="4025900" y="1409700"/>
                    <a:pt x="4013200" y="1409700"/>
                    <a:pt x="4013200" y="1397000"/>
                  </a:cubicBezTo>
                  <a:cubicBezTo>
                    <a:pt x="4000500" y="1384300"/>
                    <a:pt x="4000500" y="1371600"/>
                    <a:pt x="4013200" y="1358900"/>
                  </a:cubicBezTo>
                  <a:lnTo>
                    <a:pt x="4203700" y="914400"/>
                  </a:lnTo>
                  <a:lnTo>
                    <a:pt x="4267200" y="736600"/>
                  </a:lnTo>
                  <a:cubicBezTo>
                    <a:pt x="4318000" y="635000"/>
                    <a:pt x="4419600" y="558800"/>
                    <a:pt x="4533900" y="558800"/>
                  </a:cubicBezTo>
                  <a:lnTo>
                    <a:pt x="4711700" y="558800"/>
                  </a:lnTo>
                  <a:cubicBezTo>
                    <a:pt x="4826000" y="558800"/>
                    <a:pt x="4927600" y="635000"/>
                    <a:pt x="4978400" y="736600"/>
                  </a:cubicBezTo>
                  <a:lnTo>
                    <a:pt x="5041900" y="914400"/>
                  </a:lnTo>
                  <a:lnTo>
                    <a:pt x="5232400" y="1358900"/>
                  </a:lnTo>
                  <a:cubicBezTo>
                    <a:pt x="5245100" y="1371600"/>
                    <a:pt x="5245100" y="1384300"/>
                    <a:pt x="5232400" y="1397000"/>
                  </a:cubicBezTo>
                  <a:cubicBezTo>
                    <a:pt x="5232400" y="1409700"/>
                    <a:pt x="5219700" y="1409700"/>
                    <a:pt x="5207000" y="1409700"/>
                  </a:cubicBezTo>
                  <a:lnTo>
                    <a:pt x="5143500" y="1409700"/>
                  </a:lnTo>
                  <a:cubicBezTo>
                    <a:pt x="5080000" y="1409700"/>
                    <a:pt x="5029200" y="1371600"/>
                    <a:pt x="5003800" y="1320800"/>
                  </a:cubicBezTo>
                  <a:lnTo>
                    <a:pt x="4851400" y="965200"/>
                  </a:lnTo>
                  <a:cubicBezTo>
                    <a:pt x="4851400" y="952500"/>
                    <a:pt x="4838700" y="965200"/>
                    <a:pt x="4838700" y="965200"/>
                  </a:cubicBezTo>
                  <a:lnTo>
                    <a:pt x="4902200" y="1409700"/>
                  </a:lnTo>
                  <a:lnTo>
                    <a:pt x="4978400" y="2222500"/>
                  </a:lnTo>
                  <a:cubicBezTo>
                    <a:pt x="4978400" y="2235200"/>
                    <a:pt x="4965700" y="2235200"/>
                    <a:pt x="4965700" y="2247900"/>
                  </a:cubicBezTo>
                  <a:cubicBezTo>
                    <a:pt x="4953000" y="2247900"/>
                    <a:pt x="4953000" y="2260600"/>
                    <a:pt x="4940300" y="2260600"/>
                  </a:cubicBezTo>
                  <a:lnTo>
                    <a:pt x="4889500" y="2260600"/>
                  </a:lnTo>
                  <a:cubicBezTo>
                    <a:pt x="4813300" y="2260600"/>
                    <a:pt x="4749800" y="2209800"/>
                    <a:pt x="4749800" y="2133600"/>
                  </a:cubicBezTo>
                  <a:lnTo>
                    <a:pt x="4635500" y="1447800"/>
                  </a:lnTo>
                  <a:cubicBezTo>
                    <a:pt x="4622800" y="1447800"/>
                    <a:pt x="4622800" y="1447800"/>
                    <a:pt x="4610100" y="1447800"/>
                  </a:cubicBezTo>
                  <a:lnTo>
                    <a:pt x="4495800" y="2133600"/>
                  </a:lnTo>
                  <a:cubicBezTo>
                    <a:pt x="4495800" y="2209800"/>
                    <a:pt x="4432300" y="2260600"/>
                    <a:pt x="4356100" y="2260600"/>
                  </a:cubicBezTo>
                  <a:lnTo>
                    <a:pt x="4305300" y="2260600"/>
                  </a:lnTo>
                  <a:cubicBezTo>
                    <a:pt x="4292600" y="2260600"/>
                    <a:pt x="4292600" y="2247900"/>
                    <a:pt x="4279900" y="2247900"/>
                  </a:cubicBezTo>
                  <a:cubicBezTo>
                    <a:pt x="4279900" y="2235200"/>
                    <a:pt x="4267200" y="2235200"/>
                    <a:pt x="4267200" y="2222500"/>
                  </a:cubicBezTo>
                  <a:lnTo>
                    <a:pt x="4343400" y="1409700"/>
                  </a:lnTo>
                  <a:lnTo>
                    <a:pt x="4406900" y="965200"/>
                  </a:lnTo>
                </a:path>
              </a:pathLst>
            </a:custGeom>
            <a:solidFill>
              <a:srgbClr val="494F56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6" name="Google Shape;266;p4"/>
          <p:cNvPicPr preferRelativeResize="0"/>
          <p:nvPr/>
        </p:nvPicPr>
        <p:blipFill rotWithShape="1">
          <a:blip r:embed="rId4">
            <a:alphaModFix/>
          </a:blip>
          <a:srcRect l="11390"/>
          <a:stretch/>
        </p:blipFill>
        <p:spPr>
          <a:xfrm>
            <a:off x="191226" y="2039457"/>
            <a:ext cx="1087993" cy="473595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"/>
          <p:cNvSpPr/>
          <p:nvPr/>
        </p:nvSpPr>
        <p:spPr>
          <a:xfrm>
            <a:off x="1227994" y="4670190"/>
            <a:ext cx="1945766" cy="4371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трансплантаций </a:t>
            </a:r>
            <a:r>
              <a:rPr lang="ru-RU" sz="1200" b="1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роговицы</a:t>
            </a: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1201203" y="6203682"/>
            <a:ext cx="2095480" cy="4371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трансплантаций </a:t>
            </a:r>
            <a:r>
              <a:rPr lang="ru-RU" sz="1200" b="1">
                <a:solidFill>
                  <a:srgbClr val="2D4E73"/>
                </a:solidFill>
                <a:latin typeface="Arial"/>
                <a:ea typeface="Arial"/>
                <a:cs typeface="Arial"/>
                <a:sym typeface="Arial"/>
              </a:rPr>
              <a:t>поджелудочной железы</a:t>
            </a: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10672885" y="6172532"/>
            <a:ext cx="1298021" cy="3961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8989"/>
                </a:solidFill>
                <a:latin typeface="Arial"/>
                <a:ea typeface="Arial"/>
                <a:cs typeface="Arial"/>
                <a:sym typeface="Arial"/>
              </a:rPr>
              <a:t>▲ </a:t>
            </a:r>
            <a:r>
              <a:rPr lang="ru-RU" sz="1400" b="1">
                <a:solidFill>
                  <a:srgbClr val="008989"/>
                </a:solidFill>
                <a:latin typeface="Arial"/>
                <a:ea typeface="Arial"/>
                <a:cs typeface="Arial"/>
                <a:sym typeface="Arial"/>
              </a:rPr>
              <a:t>1,02 </a:t>
            </a:r>
            <a:r>
              <a:rPr lang="ru-RU" sz="1400">
                <a:solidFill>
                  <a:srgbClr val="008989"/>
                </a:solidFill>
                <a:latin typeface="Arial"/>
                <a:ea typeface="Arial"/>
                <a:cs typeface="Arial"/>
                <a:sym typeface="Arial"/>
              </a:rPr>
              <a:t>раза</a:t>
            </a:r>
            <a:endParaRPr sz="1600">
              <a:solidFill>
                <a:srgbClr val="00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5"/>
          <p:cNvGrpSpPr/>
          <p:nvPr/>
        </p:nvGrpSpPr>
        <p:grpSpPr>
          <a:xfrm>
            <a:off x="71355" y="57150"/>
            <a:ext cx="12048466" cy="6732000"/>
            <a:chOff x="147967" y="120150"/>
            <a:chExt cx="12048466" cy="6732000"/>
          </a:xfrm>
        </p:grpSpPr>
        <p:sp>
          <p:nvSpPr>
            <p:cNvPr id="275" name="Google Shape;275;p5"/>
            <p:cNvSpPr/>
            <p:nvPr/>
          </p:nvSpPr>
          <p:spPr>
            <a:xfrm>
              <a:off x="147968" y="120150"/>
              <a:ext cx="12048465" cy="6732000"/>
            </a:xfrm>
            <a:prstGeom prst="rect">
              <a:avLst/>
            </a:prstGeom>
            <a:noFill/>
            <a:ln w="12700" cap="flat" cmpd="sng">
              <a:solidFill>
                <a:srgbClr val="0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" name="Google Shape;276;p5"/>
            <p:cNvGrpSpPr/>
            <p:nvPr/>
          </p:nvGrpSpPr>
          <p:grpSpPr>
            <a:xfrm>
              <a:off x="147967" y="150647"/>
              <a:ext cx="12048466" cy="271686"/>
              <a:chOff x="147967" y="150647"/>
              <a:chExt cx="12048466" cy="544630"/>
            </a:xfrm>
          </p:grpSpPr>
          <p:sp>
            <p:nvSpPr>
              <p:cNvPr id="277" name="Google Shape;277;p5"/>
              <p:cNvSpPr/>
              <p:nvPr/>
            </p:nvSpPr>
            <p:spPr>
              <a:xfrm>
                <a:off x="1384300" y="152335"/>
                <a:ext cx="9728200" cy="539999"/>
              </a:xfrm>
              <a:prstGeom prst="rect">
                <a:avLst/>
              </a:prstGeom>
              <a:gradFill>
                <a:gsLst>
                  <a:gs pos="0">
                    <a:srgbClr val="93C0C0"/>
                  </a:gs>
                  <a:gs pos="50000">
                    <a:srgbClr val="BED6D6"/>
                  </a:gs>
                  <a:gs pos="100000">
                    <a:srgbClr val="DFEBE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 rot="5400000" flipH="1">
                <a:off x="292247" y="10997"/>
                <a:ext cx="539999" cy="828559"/>
              </a:xfrm>
              <a:prstGeom prst="flowChartManualInput">
                <a:avLst/>
              </a:prstGeom>
              <a:solidFill>
                <a:srgbClr val="7F6000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9" name="Google Shape;279;p5"/>
              <p:cNvGrpSpPr/>
              <p:nvPr/>
            </p:nvGrpSpPr>
            <p:grpSpPr>
              <a:xfrm>
                <a:off x="817642" y="155277"/>
                <a:ext cx="1774890" cy="540000"/>
                <a:chOff x="817642" y="155277"/>
                <a:chExt cx="1774890" cy="540000"/>
              </a:xfrm>
            </p:grpSpPr>
            <p:sp>
              <p:nvSpPr>
                <p:cNvPr id="280" name="Google Shape;280;p5"/>
                <p:cNvSpPr/>
                <p:nvPr/>
              </p:nvSpPr>
              <p:spPr>
                <a:xfrm rot="-5400000" flipH="1">
                  <a:off x="99764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5"/>
                <p:cNvSpPr/>
                <p:nvPr/>
              </p:nvSpPr>
              <p:spPr>
                <a:xfrm rot="5400000" flipH="1">
                  <a:off x="187253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2" name="Google Shape;282;p5"/>
              <p:cNvGrpSpPr/>
              <p:nvPr/>
            </p:nvGrpSpPr>
            <p:grpSpPr>
              <a:xfrm>
                <a:off x="9475279" y="150647"/>
                <a:ext cx="2721154" cy="540000"/>
                <a:chOff x="9475279" y="150647"/>
                <a:chExt cx="2721154" cy="540000"/>
              </a:xfrm>
            </p:grpSpPr>
            <p:sp>
              <p:nvSpPr>
                <p:cNvPr id="283" name="Google Shape;283;p5"/>
                <p:cNvSpPr/>
                <p:nvPr/>
              </p:nvSpPr>
              <p:spPr>
                <a:xfrm rot="-5400000" flipH="1">
                  <a:off x="9655279" y="-2935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5"/>
                <p:cNvSpPr/>
                <p:nvPr/>
              </p:nvSpPr>
              <p:spPr>
                <a:xfrm>
                  <a:off x="10362358" y="150647"/>
                  <a:ext cx="1834075" cy="540000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5" name="Google Shape;285;p5"/>
            <p:cNvSpPr txBox="1"/>
            <p:nvPr/>
          </p:nvSpPr>
          <p:spPr>
            <a:xfrm>
              <a:off x="3058709" y="519638"/>
              <a:ext cx="8910915" cy="36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80"/>
                </a:buClr>
                <a:buSzPts val="1800"/>
                <a:buFont typeface="Arial"/>
                <a:buNone/>
              </a:pPr>
              <a:r>
                <a:rPr lang="ru-RU" sz="1800" b="1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Волеизъявления</a:t>
              </a:r>
              <a:endParaRPr/>
            </a:p>
          </p:txBody>
        </p:sp>
      </p:grpSp>
      <p:cxnSp>
        <p:nvCxnSpPr>
          <p:cNvPr id="286" name="Google Shape;286;p5"/>
          <p:cNvCxnSpPr/>
          <p:nvPr/>
        </p:nvCxnSpPr>
        <p:spPr>
          <a:xfrm rot="10800000">
            <a:off x="8337462" y="854259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5"/>
          <p:cNvCxnSpPr/>
          <p:nvPr/>
        </p:nvCxnSpPr>
        <p:spPr>
          <a:xfrm rot="10800000">
            <a:off x="4787517" y="854704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8" name="Google Shape;288;p5"/>
          <p:cNvSpPr/>
          <p:nvPr/>
        </p:nvSpPr>
        <p:spPr>
          <a:xfrm>
            <a:off x="11799719" y="6460482"/>
            <a:ext cx="360000" cy="3600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9" name="Google Shape;289;p5"/>
          <p:cNvGraphicFramePr/>
          <p:nvPr/>
        </p:nvGraphicFramePr>
        <p:xfrm>
          <a:off x="298767" y="1313875"/>
          <a:ext cx="5882750" cy="5096120"/>
        </p:xfrm>
        <a:graphic>
          <a:graphicData uri="http://schemas.openxmlformats.org/drawingml/2006/table">
            <a:tbl>
              <a:tblPr>
                <a:noFill/>
                <a:tableStyleId>{D5B8CE14-6378-4213-B376-557F6BB76429}</a:tableStyleId>
              </a:tblPr>
              <a:tblGrid>
                <a:gridCol w="1596525"/>
                <a:gridCol w="1557425"/>
                <a:gridCol w="1364400"/>
                <a:gridCol w="1364400"/>
              </a:tblGrid>
              <a:tr h="288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Регион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A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Численность населения на 01.1</a:t>
                      </a:r>
                      <a:r>
                        <a:rPr lang="ru-RU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</a:t>
                      </a:r>
                      <a:r>
                        <a:rPr lang="ru-RU" sz="14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2025 (тыс.чел)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A8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Волеизъявления Egov.kz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 состоянию на 30.12.2025г. 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A8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A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A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согласия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A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отказы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8A8A8"/>
                    </a:solidFill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Республика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20 4</a:t>
                      </a:r>
                      <a:r>
                        <a:rPr lang="ru-RU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78</a:t>
                      </a: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12671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b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132485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b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г. Алматы </a:t>
                      </a:r>
                      <a:endParaRPr sz="1400" u="none" strike="noStrike" cap="none"/>
                    </a:p>
                  </a:txBody>
                  <a:tcPr marL="8325" marR="8325" marT="8325" marB="0" anchor="b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45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2765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26885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г. Астана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2774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17217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Карагандинская</a:t>
                      </a:r>
                      <a:endParaRPr sz="1400" u="none" strike="noStrike" cap="none"/>
                    </a:p>
                  </a:txBody>
                  <a:tcPr marL="8325" marR="8325" marT="8325" marB="0" anchor="b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1131.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803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12011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Актюбинская              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95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352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4113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Кызылординская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845.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136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1331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 Narrow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Восточно-Казахстанская           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5831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Павлодарская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74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7232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8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Мангистауская              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81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226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2298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Атырауская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71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2540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г.Шымкент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b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91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6862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 Narrow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Туркестанская              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2148.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1141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11364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Западно-Казахстанская              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695.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323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3107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Алматинская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1592.6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502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6029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Жамбылская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121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.8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3920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Акмолинская               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788.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424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5277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Северо-Казахстанская 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51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287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 Narrow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4073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Абай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59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276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2811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Жетісу</a:t>
                      </a:r>
                      <a:endParaRPr sz="1200" b="0" i="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68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.9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2408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Костанайская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82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494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6029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19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 Narrow"/>
                        <a:buNone/>
                      </a:pPr>
                      <a:r>
                        <a:rPr lang="ru-RU" sz="1200" b="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Ұлытау</a:t>
                      </a:r>
                      <a:endParaRPr sz="1200" b="0" i="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219.</a:t>
                      </a:r>
                      <a:r>
                        <a:rPr lang="ru-RU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 sz="1400" u="none" strike="noStrike" cap="none"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1147</a:t>
                      </a:r>
                      <a:endParaRPr/>
                    </a:p>
                  </a:txBody>
                  <a:tcPr marL="8325" marR="8325" marT="8325" marB="0" anchor="ctr">
                    <a:lnL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89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0" name="Google Shape;290;p5"/>
          <p:cNvSpPr txBox="1"/>
          <p:nvPr/>
        </p:nvSpPr>
        <p:spPr>
          <a:xfrm>
            <a:off x="6940904" y="1354090"/>
            <a:ext cx="4981341" cy="284707"/>
          </a:xfrm>
          <a:prstGeom prst="rect">
            <a:avLst/>
          </a:prstGeom>
          <a:solidFill>
            <a:srgbClr val="008181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динамика</a:t>
            </a:r>
            <a:endParaRPr/>
          </a:p>
        </p:txBody>
      </p:sp>
      <p:cxnSp>
        <p:nvCxnSpPr>
          <p:cNvPr id="291" name="Google Shape;291;p5"/>
          <p:cNvCxnSpPr/>
          <p:nvPr/>
        </p:nvCxnSpPr>
        <p:spPr>
          <a:xfrm>
            <a:off x="6940904" y="2472706"/>
            <a:ext cx="0" cy="2460562"/>
          </a:xfrm>
          <a:prstGeom prst="straightConnector1">
            <a:avLst/>
          </a:prstGeom>
          <a:noFill/>
          <a:ln w="22225" cap="flat" cmpd="sng">
            <a:solidFill>
              <a:srgbClr val="349A9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2" name="Google Shape;292;p5"/>
          <p:cNvSpPr/>
          <p:nvPr/>
        </p:nvSpPr>
        <p:spPr>
          <a:xfrm>
            <a:off x="9707846" y="2007698"/>
            <a:ext cx="257096" cy="139659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3" name="Google Shape;293;p5"/>
          <p:cNvSpPr/>
          <p:nvPr/>
        </p:nvSpPr>
        <p:spPr>
          <a:xfrm>
            <a:off x="8450314" y="2012689"/>
            <a:ext cx="260356" cy="13070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4" name="Google Shape;294;p5"/>
          <p:cNvSpPr txBox="1"/>
          <p:nvPr/>
        </p:nvSpPr>
        <p:spPr>
          <a:xfrm>
            <a:off x="9995639" y="1900463"/>
            <a:ext cx="800370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8080"/>
                </a:solidFill>
                <a:latin typeface="Arial Narrow"/>
                <a:ea typeface="Arial Narrow"/>
                <a:cs typeface="Arial Narrow"/>
                <a:sym typeface="Arial Narrow"/>
              </a:rPr>
              <a:t>итого</a:t>
            </a:r>
            <a:endParaRPr/>
          </a:p>
        </p:txBody>
      </p:sp>
      <p:sp>
        <p:nvSpPr>
          <p:cNvPr id="295" name="Google Shape;295;p5"/>
          <p:cNvSpPr txBox="1"/>
          <p:nvPr/>
        </p:nvSpPr>
        <p:spPr>
          <a:xfrm>
            <a:off x="8759545" y="1906281"/>
            <a:ext cx="809792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8080"/>
                </a:solidFill>
                <a:latin typeface="Arial Narrow"/>
                <a:ea typeface="Arial Narrow"/>
                <a:cs typeface="Arial Narrow"/>
                <a:sym typeface="Arial Narrow"/>
              </a:rPr>
              <a:t>отказы</a:t>
            </a:r>
            <a:endParaRPr/>
          </a:p>
        </p:txBody>
      </p:sp>
      <p:sp>
        <p:nvSpPr>
          <p:cNvPr id="296" name="Google Shape;296;p5"/>
          <p:cNvSpPr/>
          <p:nvPr/>
        </p:nvSpPr>
        <p:spPr>
          <a:xfrm rot="5400000">
            <a:off x="8195735" y="1709865"/>
            <a:ext cx="337197" cy="2823319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7" name="Google Shape;297;p5"/>
          <p:cNvSpPr/>
          <p:nvPr/>
        </p:nvSpPr>
        <p:spPr>
          <a:xfrm rot="5400000">
            <a:off x="8573416" y="1669380"/>
            <a:ext cx="337197" cy="3578685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8" name="Google Shape;298;p5"/>
          <p:cNvSpPr txBox="1"/>
          <p:nvPr/>
        </p:nvSpPr>
        <p:spPr>
          <a:xfrm>
            <a:off x="9605073" y="3303880"/>
            <a:ext cx="800370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110 760</a:t>
            </a:r>
            <a:endParaRPr/>
          </a:p>
        </p:txBody>
      </p:sp>
      <p:sp>
        <p:nvSpPr>
          <p:cNvPr id="299" name="Google Shape;299;p5"/>
          <p:cNvSpPr/>
          <p:nvPr/>
        </p:nvSpPr>
        <p:spPr>
          <a:xfrm rot="5400000">
            <a:off x="7033969" y="2527751"/>
            <a:ext cx="337197" cy="495911"/>
          </a:xfrm>
          <a:prstGeom prst="rect">
            <a:avLst/>
          </a:prstGeom>
          <a:solidFill>
            <a:srgbClr val="548135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0" name="Google Shape;300;p5"/>
          <p:cNvSpPr txBox="1"/>
          <p:nvPr/>
        </p:nvSpPr>
        <p:spPr>
          <a:xfrm>
            <a:off x="8945658" y="2960681"/>
            <a:ext cx="800370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103 518</a:t>
            </a:r>
            <a:endParaRPr/>
          </a:p>
        </p:txBody>
      </p:sp>
      <p:sp>
        <p:nvSpPr>
          <p:cNvPr id="301" name="Google Shape;301;p5"/>
          <p:cNvSpPr txBox="1"/>
          <p:nvPr/>
        </p:nvSpPr>
        <p:spPr>
          <a:xfrm>
            <a:off x="6655821" y="2631392"/>
            <a:ext cx="800370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7 242</a:t>
            </a:r>
            <a:endParaRPr/>
          </a:p>
        </p:txBody>
      </p:sp>
      <p:sp>
        <p:nvSpPr>
          <p:cNvPr id="302" name="Google Shape;302;p5"/>
          <p:cNvSpPr/>
          <p:nvPr/>
        </p:nvSpPr>
        <p:spPr>
          <a:xfrm rot="5400000">
            <a:off x="9015451" y="2196506"/>
            <a:ext cx="337197" cy="4486291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3" name="Google Shape;303;p5"/>
          <p:cNvSpPr/>
          <p:nvPr/>
        </p:nvSpPr>
        <p:spPr>
          <a:xfrm rot="5400000">
            <a:off x="9270240" y="2304302"/>
            <a:ext cx="337197" cy="4973705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4" name="Google Shape;304;p5"/>
          <p:cNvSpPr/>
          <p:nvPr/>
        </p:nvSpPr>
        <p:spPr>
          <a:xfrm rot="5400000">
            <a:off x="7328002" y="3525084"/>
            <a:ext cx="354966" cy="1106997"/>
          </a:xfrm>
          <a:prstGeom prst="rect">
            <a:avLst/>
          </a:prstGeom>
          <a:solidFill>
            <a:srgbClr val="548135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5" name="Google Shape;305;p5"/>
          <p:cNvSpPr txBox="1"/>
          <p:nvPr/>
        </p:nvSpPr>
        <p:spPr>
          <a:xfrm>
            <a:off x="7134900" y="3927963"/>
            <a:ext cx="800370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12 671</a:t>
            </a:r>
            <a:endParaRPr sz="14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6" name="Google Shape;306;p5"/>
          <p:cNvSpPr txBox="1"/>
          <p:nvPr/>
        </p:nvSpPr>
        <p:spPr>
          <a:xfrm>
            <a:off x="10522914" y="4285762"/>
            <a:ext cx="800370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132 485</a:t>
            </a:r>
            <a:endParaRPr sz="14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7" name="Google Shape;307;p5"/>
          <p:cNvSpPr txBox="1"/>
          <p:nvPr/>
        </p:nvSpPr>
        <p:spPr>
          <a:xfrm>
            <a:off x="10987578" y="4651976"/>
            <a:ext cx="800370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145 156</a:t>
            </a:r>
            <a:endParaRPr sz="14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8" name="Google Shape;308;p5"/>
          <p:cNvSpPr/>
          <p:nvPr/>
        </p:nvSpPr>
        <p:spPr>
          <a:xfrm rot="5400000">
            <a:off x="7069911" y="1967265"/>
            <a:ext cx="129978" cy="260356"/>
          </a:xfrm>
          <a:prstGeom prst="rect">
            <a:avLst/>
          </a:prstGeom>
          <a:solidFill>
            <a:srgbClr val="548135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9" name="Google Shape;309;p5"/>
          <p:cNvSpPr txBox="1"/>
          <p:nvPr/>
        </p:nvSpPr>
        <p:spPr>
          <a:xfrm>
            <a:off x="7384939" y="1900316"/>
            <a:ext cx="1187221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8080"/>
                </a:solidFill>
                <a:latin typeface="Arial Narrow"/>
                <a:ea typeface="Arial Narrow"/>
                <a:cs typeface="Arial Narrow"/>
                <a:sym typeface="Arial Narrow"/>
              </a:rPr>
              <a:t>согласия</a:t>
            </a:r>
            <a:endParaRPr/>
          </a:p>
        </p:txBody>
      </p:sp>
      <p:sp>
        <p:nvSpPr>
          <p:cNvPr id="310" name="Google Shape;310;p5"/>
          <p:cNvSpPr/>
          <p:nvPr/>
        </p:nvSpPr>
        <p:spPr>
          <a:xfrm>
            <a:off x="6175210" y="3018599"/>
            <a:ext cx="816287" cy="2293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2024г.</a:t>
            </a:r>
            <a:endParaRPr/>
          </a:p>
        </p:txBody>
      </p:sp>
      <p:sp>
        <p:nvSpPr>
          <p:cNvPr id="311" name="Google Shape;311;p5"/>
          <p:cNvSpPr/>
          <p:nvPr/>
        </p:nvSpPr>
        <p:spPr>
          <a:xfrm>
            <a:off x="6174661" y="4310269"/>
            <a:ext cx="816287" cy="2293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2025г.</a:t>
            </a:r>
            <a:endParaRPr/>
          </a:p>
        </p:txBody>
      </p:sp>
      <p:sp>
        <p:nvSpPr>
          <p:cNvPr id="312" name="Google Shape;312;p5"/>
          <p:cNvSpPr txBox="1"/>
          <p:nvPr/>
        </p:nvSpPr>
        <p:spPr>
          <a:xfrm>
            <a:off x="6952674" y="5234280"/>
            <a:ext cx="3526002" cy="1020921"/>
          </a:xfrm>
          <a:prstGeom prst="rect">
            <a:avLst/>
          </a:prstGeom>
          <a:noFill/>
          <a:ln w="9525" cap="flat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+75 % </a:t>
            </a:r>
            <a:r>
              <a:rPr lang="ru-RU" sz="14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3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рост числа согласий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+28%  </a:t>
            </a:r>
            <a:r>
              <a:rPr lang="ru-RU" sz="14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3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рост числа отказов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+31%  </a:t>
            </a:r>
            <a:r>
              <a:rPr lang="ru-RU" sz="14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3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рост числа волеизъявлений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2727" y="242455"/>
            <a:ext cx="13133328" cy="7047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6"/>
          <p:cNvGrpSpPr/>
          <p:nvPr/>
        </p:nvGrpSpPr>
        <p:grpSpPr>
          <a:xfrm>
            <a:off x="71767" y="63007"/>
            <a:ext cx="12048466" cy="6732000"/>
            <a:chOff x="147967" y="120150"/>
            <a:chExt cx="12048466" cy="6732000"/>
          </a:xfrm>
        </p:grpSpPr>
        <p:sp>
          <p:nvSpPr>
            <p:cNvPr id="319" name="Google Shape;319;p6"/>
            <p:cNvSpPr/>
            <p:nvPr/>
          </p:nvSpPr>
          <p:spPr>
            <a:xfrm>
              <a:off x="147968" y="120150"/>
              <a:ext cx="12048465" cy="6732000"/>
            </a:xfrm>
            <a:prstGeom prst="rect">
              <a:avLst/>
            </a:prstGeom>
            <a:noFill/>
            <a:ln w="12700" cap="flat" cmpd="sng">
              <a:solidFill>
                <a:srgbClr val="0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0" name="Google Shape;320;p6"/>
            <p:cNvGrpSpPr/>
            <p:nvPr/>
          </p:nvGrpSpPr>
          <p:grpSpPr>
            <a:xfrm>
              <a:off x="147967" y="150647"/>
              <a:ext cx="12048466" cy="271686"/>
              <a:chOff x="147967" y="150647"/>
              <a:chExt cx="12048466" cy="544630"/>
            </a:xfrm>
          </p:grpSpPr>
          <p:sp>
            <p:nvSpPr>
              <p:cNvPr id="321" name="Google Shape;321;p6"/>
              <p:cNvSpPr/>
              <p:nvPr/>
            </p:nvSpPr>
            <p:spPr>
              <a:xfrm>
                <a:off x="1384300" y="152335"/>
                <a:ext cx="9728200" cy="539999"/>
              </a:xfrm>
              <a:prstGeom prst="rect">
                <a:avLst/>
              </a:prstGeom>
              <a:gradFill>
                <a:gsLst>
                  <a:gs pos="0">
                    <a:srgbClr val="93C0C0"/>
                  </a:gs>
                  <a:gs pos="50000">
                    <a:srgbClr val="BED6D6"/>
                  </a:gs>
                  <a:gs pos="100000">
                    <a:srgbClr val="DFEBE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 rot="5400000" flipH="1">
                <a:off x="292247" y="10997"/>
                <a:ext cx="539999" cy="828559"/>
              </a:xfrm>
              <a:prstGeom prst="flowChartManualInput">
                <a:avLst/>
              </a:prstGeom>
              <a:solidFill>
                <a:srgbClr val="7F6000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3" name="Google Shape;323;p6"/>
              <p:cNvGrpSpPr/>
              <p:nvPr/>
            </p:nvGrpSpPr>
            <p:grpSpPr>
              <a:xfrm>
                <a:off x="817642" y="155277"/>
                <a:ext cx="1774890" cy="540000"/>
                <a:chOff x="817642" y="155277"/>
                <a:chExt cx="1774890" cy="540000"/>
              </a:xfrm>
            </p:grpSpPr>
            <p:sp>
              <p:nvSpPr>
                <p:cNvPr id="324" name="Google Shape;324;p6"/>
                <p:cNvSpPr/>
                <p:nvPr/>
              </p:nvSpPr>
              <p:spPr>
                <a:xfrm rot="-5400000" flipH="1">
                  <a:off x="99764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6"/>
                <p:cNvSpPr/>
                <p:nvPr/>
              </p:nvSpPr>
              <p:spPr>
                <a:xfrm rot="5400000" flipH="1">
                  <a:off x="187253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6" name="Google Shape;326;p6"/>
              <p:cNvGrpSpPr/>
              <p:nvPr/>
            </p:nvGrpSpPr>
            <p:grpSpPr>
              <a:xfrm>
                <a:off x="9475279" y="150647"/>
                <a:ext cx="2721154" cy="540000"/>
                <a:chOff x="9475279" y="150647"/>
                <a:chExt cx="2721154" cy="540000"/>
              </a:xfrm>
            </p:grpSpPr>
            <p:sp>
              <p:nvSpPr>
                <p:cNvPr id="327" name="Google Shape;327;p6"/>
                <p:cNvSpPr/>
                <p:nvPr/>
              </p:nvSpPr>
              <p:spPr>
                <a:xfrm rot="-5400000" flipH="1">
                  <a:off x="9655279" y="-2935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6"/>
                <p:cNvSpPr/>
                <p:nvPr/>
              </p:nvSpPr>
              <p:spPr>
                <a:xfrm>
                  <a:off x="10362358" y="150647"/>
                  <a:ext cx="1834075" cy="540000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29" name="Google Shape;329;p6"/>
          <p:cNvSpPr/>
          <p:nvPr/>
        </p:nvSpPr>
        <p:spPr>
          <a:xfrm>
            <a:off x="11799719" y="6460482"/>
            <a:ext cx="360000" cy="3600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6"/>
          <p:cNvSpPr txBox="1"/>
          <p:nvPr/>
        </p:nvSpPr>
        <p:spPr>
          <a:xfrm>
            <a:off x="3055075" y="442719"/>
            <a:ext cx="8910915" cy="3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Arial"/>
              <a:buNone/>
            </a:pPr>
            <a:r>
              <a:rPr lang="ru-RU" sz="1800" b="1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Мировые показатели посмертного донорства за 2024 год (IRODAT)</a:t>
            </a:r>
            <a:endParaRPr/>
          </a:p>
        </p:txBody>
      </p:sp>
      <p:pic>
        <p:nvPicPr>
          <p:cNvPr id="331" name="Google Shape;3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99352"/>
            <a:ext cx="9961451" cy="211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67" y="2757423"/>
            <a:ext cx="4583876" cy="82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645" y="3514330"/>
            <a:ext cx="3302679" cy="2115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6"/>
          <p:cNvCxnSpPr/>
          <p:nvPr/>
        </p:nvCxnSpPr>
        <p:spPr>
          <a:xfrm rot="10800000">
            <a:off x="8337462" y="854259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6"/>
          <p:cNvCxnSpPr/>
          <p:nvPr/>
        </p:nvCxnSpPr>
        <p:spPr>
          <a:xfrm rot="10800000">
            <a:off x="4787517" y="854704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6" name="Google Shape;336;p6"/>
          <p:cNvSpPr txBox="1"/>
          <p:nvPr/>
        </p:nvSpPr>
        <p:spPr>
          <a:xfrm>
            <a:off x="431767" y="5581574"/>
            <a:ext cx="3791087" cy="22167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6"/>
          <p:cNvPicPr preferRelativeResize="0"/>
          <p:nvPr/>
        </p:nvPicPr>
        <p:blipFill rotWithShape="1">
          <a:blip r:embed="rId7">
            <a:alphaModFix/>
          </a:blip>
          <a:srcRect t="3484" b="30105"/>
          <a:stretch/>
        </p:blipFill>
        <p:spPr>
          <a:xfrm>
            <a:off x="527392" y="5629612"/>
            <a:ext cx="1621376" cy="98593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"/>
          <p:cNvSpPr/>
          <p:nvPr/>
        </p:nvSpPr>
        <p:spPr>
          <a:xfrm rot="5400000">
            <a:off x="7940025" y="-698037"/>
            <a:ext cx="607200" cy="7627800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4450" dist="27940" dir="5400000" algn="ctr">
              <a:srgbClr val="000000">
                <a:alpha val="313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339" name="Google Shape;339;p6"/>
          <p:cNvGraphicFramePr/>
          <p:nvPr/>
        </p:nvGraphicFramePr>
        <p:xfrm>
          <a:off x="4423330" y="2812287"/>
          <a:ext cx="7640600" cy="3635105"/>
        </p:xfrm>
        <a:graphic>
          <a:graphicData uri="http://schemas.openxmlformats.org/drawingml/2006/table">
            <a:tbl>
              <a:tblPr>
                <a:noFill/>
                <a:tableStyleId>{A67D1993-FC59-4843-A209-610CD4206A7F}</a:tableStyleId>
              </a:tblPr>
              <a:tblGrid>
                <a:gridCol w="1309550"/>
                <a:gridCol w="3183725"/>
                <a:gridCol w="1380750"/>
                <a:gridCol w="1766575"/>
              </a:tblGrid>
              <a:tr h="6194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Страна</a:t>
                      </a:r>
                      <a:endParaRPr sz="110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Национальная кампания</a:t>
                      </a:r>
                      <a:endParaRPr sz="110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Правовая модель</a:t>
                      </a:r>
                      <a:endParaRPr sz="110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Показатель</a:t>
                      </a:r>
                      <a:r>
                        <a:rPr lang="ru-RU" sz="1100" b="1" u="none" strike="noStrike" cap="none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ru-RU" sz="11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посмертных доноров за 2024 год / pmp </a:t>
                      </a:r>
                      <a:endParaRPr sz="110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403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Испания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Национальные программы ONT, включая Soy Donante, ¿Y Tú? - Я донор, а ты?</a:t>
                      </a:r>
                      <a:endParaRPr sz="11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A0A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презумпция согласия 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53,93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223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/>
                        <a:t>Италия</a:t>
                      </a:r>
                      <a:endParaRPr sz="1100" u="none" strike="noStrike" cap="none"/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rgbClr val="000000"/>
                          </a:solidFill>
                        </a:rPr>
                        <a:t>Ключевая инициатива — «Una scelta in comune» (фиксация решения о донорстве при оформлении удостоверения личности).</a:t>
                      </a:r>
                      <a:endParaRPr sz="1100" u="none" strike="noStrike" cap="none"/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rgbClr val="0A0A0A"/>
                          </a:solidFill>
                        </a:rPr>
                        <a:t>презумпция согласия </a:t>
                      </a:r>
                      <a:endParaRPr sz="1100" u="none" strike="noStrike" cap="none">
                        <a:solidFill>
                          <a:srgbClr val="0A0A0A"/>
                        </a:solidFill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/>
                        <a:t>30,50</a:t>
                      </a:r>
                      <a:endParaRPr sz="1100" u="none" strike="noStrike" cap="none"/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223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/>
                        <a:t>Франция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rgbClr val="000000"/>
                          </a:solidFill>
                        </a:rPr>
                        <a:t>Действует нац. кампания </a:t>
                      </a:r>
                      <a:r>
                        <a:rPr lang="ru-RU" sz="1100" b="1" u="none" strike="noStrike" cap="none">
                          <a:solidFill>
                            <a:srgbClr val="000000"/>
                          </a:solidFill>
                        </a:rPr>
                        <a:t>«</a:t>
                      </a:r>
                      <a:r>
                        <a:rPr lang="ru-RU" sz="1100" u="none" strike="noStrike" cap="none">
                          <a:solidFill>
                            <a:srgbClr val="000000"/>
                          </a:solidFill>
                        </a:rPr>
                        <a:t>Tous donneurs, tous receveurs» («Все доноры — все реципиенты»), координируемая Agence de la biomédecine.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rgbClr val="0A0A0A"/>
                          </a:solidFill>
                        </a:rPr>
                        <a:t>презумпция согласия </a:t>
                      </a:r>
                      <a:endParaRPr sz="1100" u="none" strike="noStrike" cap="none">
                        <a:solidFill>
                          <a:srgbClr val="0A0A0A"/>
                        </a:solidFill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/>
                        <a:t>28,63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223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Беларусь</a:t>
                      </a:r>
                      <a:endParaRPr sz="1100" u="none" strike="noStrike" cap="none"/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Публичное </a:t>
                      </a:r>
                      <a:r>
                        <a:rPr lang="ru-RU" sz="1100"/>
                        <a:t>волеизъявление главы государства</a:t>
                      </a: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100" u="none" strike="noStrike" cap="none"/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A0A0A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i="0" u="none" strike="noStrike" cap="none">
                          <a:solidFill>
                            <a:srgbClr val="0A0A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презумпция согласия 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25,47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232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/>
                        <a:t>Великобритания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rgbClr val="000000"/>
                          </a:solidFill>
                        </a:rPr>
                        <a:t>Непрерывные, централизованно финансируемые национальные информационные кампании («Leave Them Certain», «Pass It On»)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rgbClr val="0A0A0A"/>
                          </a:solidFill>
                        </a:rPr>
                        <a:t>презумпция согласия </a:t>
                      </a:r>
                      <a:endParaRPr sz="1100" u="none" strike="noStrike" cap="none"/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/>
                        <a:t>20,37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395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Иран</a:t>
                      </a:r>
                      <a:endParaRPr sz="1100" u="none" strike="noStrike" cap="none"/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Иранское общество донорства органов (ISOD)</a:t>
                      </a:r>
                      <a:endParaRPr sz="1100" u="none" strike="noStrike" cap="none"/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rgbClr val="0A0A0A"/>
                          </a:solidFill>
                        </a:rPr>
                        <a:t>презумпция согласия 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14,05</a:t>
                      </a:r>
                      <a:endParaRPr sz="1100" u="none" strike="noStrike" cap="none"/>
                    </a:p>
                  </a:txBody>
                  <a:tcPr marL="51200" marR="51200" marT="25600" marB="25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8"/>
          <p:cNvGrpSpPr/>
          <p:nvPr/>
        </p:nvGrpSpPr>
        <p:grpSpPr>
          <a:xfrm>
            <a:off x="71767" y="65947"/>
            <a:ext cx="12048466" cy="6732000"/>
            <a:chOff x="147967" y="120150"/>
            <a:chExt cx="12048466" cy="6732000"/>
          </a:xfrm>
        </p:grpSpPr>
        <p:sp>
          <p:nvSpPr>
            <p:cNvPr id="375" name="Google Shape;375;p8"/>
            <p:cNvSpPr/>
            <p:nvPr/>
          </p:nvSpPr>
          <p:spPr>
            <a:xfrm>
              <a:off x="147968" y="120150"/>
              <a:ext cx="12048465" cy="6732000"/>
            </a:xfrm>
            <a:prstGeom prst="rect">
              <a:avLst/>
            </a:prstGeom>
            <a:noFill/>
            <a:ln w="12700" cap="flat" cmpd="sng">
              <a:solidFill>
                <a:srgbClr val="0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6" name="Google Shape;376;p8"/>
            <p:cNvGrpSpPr/>
            <p:nvPr/>
          </p:nvGrpSpPr>
          <p:grpSpPr>
            <a:xfrm>
              <a:off x="147967" y="150647"/>
              <a:ext cx="12048466" cy="271686"/>
              <a:chOff x="147967" y="150647"/>
              <a:chExt cx="12048466" cy="544630"/>
            </a:xfrm>
          </p:grpSpPr>
          <p:sp>
            <p:nvSpPr>
              <p:cNvPr id="377" name="Google Shape;377;p8"/>
              <p:cNvSpPr/>
              <p:nvPr/>
            </p:nvSpPr>
            <p:spPr>
              <a:xfrm>
                <a:off x="1384300" y="152335"/>
                <a:ext cx="9728200" cy="539999"/>
              </a:xfrm>
              <a:prstGeom prst="rect">
                <a:avLst/>
              </a:prstGeom>
              <a:gradFill>
                <a:gsLst>
                  <a:gs pos="0">
                    <a:srgbClr val="93C0C0"/>
                  </a:gs>
                  <a:gs pos="50000">
                    <a:srgbClr val="BED6D6"/>
                  </a:gs>
                  <a:gs pos="100000">
                    <a:srgbClr val="DFEBE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 rot="5400000" flipH="1">
                <a:off x="292247" y="10997"/>
                <a:ext cx="539999" cy="828559"/>
              </a:xfrm>
              <a:prstGeom prst="flowChartManualInput">
                <a:avLst/>
              </a:prstGeom>
              <a:solidFill>
                <a:srgbClr val="7F6000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9" name="Google Shape;379;p8"/>
              <p:cNvGrpSpPr/>
              <p:nvPr/>
            </p:nvGrpSpPr>
            <p:grpSpPr>
              <a:xfrm>
                <a:off x="817642" y="155277"/>
                <a:ext cx="1774890" cy="540000"/>
                <a:chOff x="817642" y="155277"/>
                <a:chExt cx="1774890" cy="540000"/>
              </a:xfrm>
            </p:grpSpPr>
            <p:sp>
              <p:nvSpPr>
                <p:cNvPr id="380" name="Google Shape;380;p8"/>
                <p:cNvSpPr/>
                <p:nvPr/>
              </p:nvSpPr>
              <p:spPr>
                <a:xfrm rot="-5400000" flipH="1">
                  <a:off x="99764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8"/>
                <p:cNvSpPr/>
                <p:nvPr/>
              </p:nvSpPr>
              <p:spPr>
                <a:xfrm rot="5400000" flipH="1">
                  <a:off x="187253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2" name="Google Shape;382;p8"/>
              <p:cNvGrpSpPr/>
              <p:nvPr/>
            </p:nvGrpSpPr>
            <p:grpSpPr>
              <a:xfrm>
                <a:off x="9475279" y="150647"/>
                <a:ext cx="2721154" cy="540000"/>
                <a:chOff x="9475279" y="150647"/>
                <a:chExt cx="2721154" cy="540000"/>
              </a:xfrm>
            </p:grpSpPr>
            <p:sp>
              <p:nvSpPr>
                <p:cNvPr id="383" name="Google Shape;383;p8"/>
                <p:cNvSpPr/>
                <p:nvPr/>
              </p:nvSpPr>
              <p:spPr>
                <a:xfrm rot="-5400000" flipH="1">
                  <a:off x="9655279" y="-2935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8"/>
                <p:cNvSpPr/>
                <p:nvPr/>
              </p:nvSpPr>
              <p:spPr>
                <a:xfrm>
                  <a:off x="10362358" y="150647"/>
                  <a:ext cx="1834075" cy="540000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85" name="Google Shape;385;p8"/>
            <p:cNvSpPr txBox="1"/>
            <p:nvPr/>
          </p:nvSpPr>
          <p:spPr>
            <a:xfrm>
              <a:off x="9374175" y="640589"/>
              <a:ext cx="2708680" cy="268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F7F"/>
                </a:buClr>
                <a:buSzPts val="1800"/>
                <a:buFont typeface="Arial"/>
                <a:buNone/>
              </a:pPr>
              <a:r>
                <a:rPr lang="ru-RU" sz="1800" b="1">
                  <a:solidFill>
                    <a:srgbClr val="007F7F"/>
                  </a:solidFill>
                  <a:latin typeface="Arial"/>
                  <a:ea typeface="Arial"/>
                  <a:cs typeface="Arial"/>
                  <a:sym typeface="Arial"/>
                </a:rPr>
                <a:t>Что сделано</a:t>
              </a:r>
              <a:endParaRPr/>
            </a:p>
          </p:txBody>
        </p:sp>
      </p:grpSp>
      <p:cxnSp>
        <p:nvCxnSpPr>
          <p:cNvPr id="386" name="Google Shape;386;p8"/>
          <p:cNvCxnSpPr/>
          <p:nvPr/>
        </p:nvCxnSpPr>
        <p:spPr>
          <a:xfrm rot="10800000">
            <a:off x="8337462" y="854259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7" name="Google Shape;387;p8"/>
          <p:cNvCxnSpPr/>
          <p:nvPr/>
        </p:nvCxnSpPr>
        <p:spPr>
          <a:xfrm rot="10800000">
            <a:off x="4787517" y="854704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8" name="Google Shape;388;p8"/>
          <p:cNvSpPr/>
          <p:nvPr/>
        </p:nvSpPr>
        <p:spPr>
          <a:xfrm>
            <a:off x="11801934" y="6462119"/>
            <a:ext cx="360000" cy="3600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b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r>
              <a:rPr lang="ru-RU" sz="1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8"/>
          <p:cNvSpPr/>
          <p:nvPr/>
        </p:nvSpPr>
        <p:spPr>
          <a:xfrm>
            <a:off x="5754944" y="1173921"/>
            <a:ext cx="6044775" cy="268319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Нормативное регулирование</a:t>
            </a:r>
            <a:endParaRPr/>
          </a:p>
        </p:txBody>
      </p:sp>
      <p:sp>
        <p:nvSpPr>
          <p:cNvPr id="390" name="Google Shape;390;p8"/>
          <p:cNvSpPr/>
          <p:nvPr/>
        </p:nvSpPr>
        <p:spPr>
          <a:xfrm>
            <a:off x="6035708" y="1781132"/>
            <a:ext cx="5734896" cy="174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Законом «О внесении изменений и дополнений в некоторые законодательные акты Республики Казахстан по вопросам ОСМС и оказания медицинских услуг» от 14 июля 2025 года ОСМС» расширены услуги по кератопластике и </a:t>
            </a:r>
            <a:r>
              <a:rPr lang="ru-RU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аутологичной</a:t>
            </a: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трансплантации гемопоэтических стволовых клеток, </a:t>
            </a:r>
            <a:r>
              <a:rPr lang="ru-RU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вступили </a:t>
            </a:r>
            <a:r>
              <a:rPr lang="ru-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силу с 1 января 2026 года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Пересмотрены </a:t>
            </a:r>
            <a:r>
              <a:rPr lang="ru-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Стандарты оказания </a:t>
            </a: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медицинской </a:t>
            </a:r>
            <a:r>
              <a:rPr lang="ru-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помощи, правила и условия изъятия, заготовки, хранения, консервации и трансплантации органов, тканей и клеток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Подготовлены предложения в Кодекс «О здоровье народа и системе здравоохранения, в части «презумпции согласия</a:t>
            </a:r>
            <a:r>
              <a:rPr lang="ru-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8"/>
          <p:cNvSpPr/>
          <p:nvPr/>
        </p:nvSpPr>
        <p:spPr>
          <a:xfrm>
            <a:off x="5766753" y="1702153"/>
            <a:ext cx="192528" cy="124691"/>
          </a:xfrm>
          <a:prstGeom prst="homePlate">
            <a:avLst>
              <a:gd name="adj" fmla="val 50000"/>
            </a:avLst>
          </a:prstGeom>
          <a:solidFill>
            <a:srgbClr val="0F7D7C"/>
          </a:solidFill>
          <a:ln w="12700" cap="flat" cmpd="sng">
            <a:solidFill>
              <a:srgbClr val="0F7D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8"/>
          <p:cNvSpPr/>
          <p:nvPr/>
        </p:nvSpPr>
        <p:spPr>
          <a:xfrm>
            <a:off x="5824074" y="3336404"/>
            <a:ext cx="192528" cy="124691"/>
          </a:xfrm>
          <a:prstGeom prst="homePlate">
            <a:avLst>
              <a:gd name="adj" fmla="val 50000"/>
            </a:avLst>
          </a:prstGeom>
          <a:solidFill>
            <a:srgbClr val="47B7B6"/>
          </a:solidFill>
          <a:ln w="12700" cap="flat" cmpd="sng">
            <a:solidFill>
              <a:srgbClr val="47B7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8"/>
          <p:cNvSpPr/>
          <p:nvPr/>
        </p:nvSpPr>
        <p:spPr>
          <a:xfrm>
            <a:off x="392282" y="2906644"/>
            <a:ext cx="4926714" cy="269378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Информационно-разъяснительная деятельность </a:t>
            </a:r>
            <a:endParaRPr/>
          </a:p>
        </p:txBody>
      </p:sp>
      <p:sp>
        <p:nvSpPr>
          <p:cNvPr id="394" name="Google Shape;394;p8"/>
          <p:cNvSpPr/>
          <p:nvPr/>
        </p:nvSpPr>
        <p:spPr>
          <a:xfrm>
            <a:off x="5858014" y="4762611"/>
            <a:ext cx="6423487" cy="1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8"/>
          <p:cNvSpPr/>
          <p:nvPr/>
        </p:nvSpPr>
        <p:spPr>
          <a:xfrm>
            <a:off x="392281" y="3295860"/>
            <a:ext cx="4888947" cy="2729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 с религиозными конфессиями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Привлечение студентов, волонтеров, НПО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Сотрудничество со СМИ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Европейский день донорства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Медийные</a:t>
            </a: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проекты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Информационные материалы по посмертному донорству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Общий суммарный охват информационных </a:t>
            </a:r>
            <a:r>
              <a:rPr lang="ru-RU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материалов, размещенных на </a:t>
            </a:r>
            <a:r>
              <a:rPr lang="ru-RU" sz="1200" b="1" dirty="0" smtClean="0">
                <a:solidFill>
                  <a:schemeClr val="dk1"/>
                </a:solidFill>
              </a:rPr>
              <a:t>сайте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transplant.kz</a:t>
            </a:r>
            <a:r>
              <a:rPr lang="en-US" sz="1200" b="1" dirty="0" smtClean="0">
                <a:solidFill>
                  <a:schemeClr val="dk1"/>
                </a:solidFill>
              </a:rPr>
              <a:t> </a:t>
            </a:r>
            <a:r>
              <a:rPr lang="ru-RU" sz="1200" b="1" dirty="0" smtClean="0">
                <a:solidFill>
                  <a:schemeClr val="dk1"/>
                </a:solidFill>
              </a:rPr>
              <a:t>1 </a:t>
            </a:r>
            <a:r>
              <a:rPr lang="ru-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587 302 </a:t>
            </a:r>
            <a:r>
              <a:rPr lang="ru-RU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просмотра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Instagram</a:t>
            </a:r>
            <a:r>
              <a:rPr lang="ru-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- 871 803 просмотров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TikTok</a:t>
            </a:r>
            <a:r>
              <a:rPr lang="ru-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- 481 100 просмотров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r>
              <a:rPr lang="ru-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- 234 399 </a:t>
            </a:r>
            <a:r>
              <a:rPr lang="ru-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просмотров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8"/>
          <p:cNvSpPr/>
          <p:nvPr/>
        </p:nvSpPr>
        <p:spPr>
          <a:xfrm>
            <a:off x="366884" y="1172862"/>
            <a:ext cx="4987356" cy="269378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Обучение кадров</a:t>
            </a:r>
            <a:endParaRPr/>
          </a:p>
        </p:txBody>
      </p:sp>
      <p:sp>
        <p:nvSpPr>
          <p:cNvPr id="397" name="Google Shape;397;p8"/>
          <p:cNvSpPr/>
          <p:nvPr/>
        </p:nvSpPr>
        <p:spPr>
          <a:xfrm>
            <a:off x="366884" y="1534899"/>
            <a:ext cx="4981577" cy="127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0215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Разработана программа сертификационного курса </a:t>
            </a:r>
            <a:r>
              <a:rPr lang="ru-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«</a:t>
            </a: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Трансплантационная координация» для подготовки трансплантационных координаторов – 168 человек </a:t>
            </a:r>
            <a:endParaRPr dirty="0"/>
          </a:p>
          <a:p>
            <a:pPr marL="0" marR="0" lvl="0" indent="450215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215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Обучено за рубежом 42 профильных врачей (Турция, Беларусь)</a:t>
            </a:r>
            <a:endParaRPr dirty="0"/>
          </a:p>
        </p:txBody>
      </p:sp>
      <p:sp>
        <p:nvSpPr>
          <p:cNvPr id="398" name="Google Shape;398;p8"/>
          <p:cNvSpPr/>
          <p:nvPr/>
        </p:nvSpPr>
        <p:spPr>
          <a:xfrm>
            <a:off x="392896" y="1606883"/>
            <a:ext cx="204329" cy="117951"/>
          </a:xfrm>
          <a:prstGeom prst="homePlate">
            <a:avLst>
              <a:gd name="adj" fmla="val 50000"/>
            </a:avLst>
          </a:prstGeom>
          <a:solidFill>
            <a:srgbClr val="0F7D7C"/>
          </a:solidFill>
          <a:ln w="12700" cap="flat" cmpd="sng">
            <a:solidFill>
              <a:srgbClr val="0F7D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8"/>
          <p:cNvSpPr/>
          <p:nvPr/>
        </p:nvSpPr>
        <p:spPr>
          <a:xfrm>
            <a:off x="392895" y="2412996"/>
            <a:ext cx="204329" cy="117951"/>
          </a:xfrm>
          <a:prstGeom prst="homePlate">
            <a:avLst>
              <a:gd name="adj" fmla="val 50000"/>
            </a:avLst>
          </a:prstGeom>
          <a:solidFill>
            <a:srgbClr val="3AA0A0"/>
          </a:solidFill>
          <a:ln w="12700" cap="flat" cmpd="sng">
            <a:solidFill>
              <a:srgbClr val="3AA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8"/>
          <p:cNvSpPr/>
          <p:nvPr/>
        </p:nvSpPr>
        <p:spPr>
          <a:xfrm>
            <a:off x="5843783" y="3870727"/>
            <a:ext cx="5955935" cy="269639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Общественная осведомленность</a:t>
            </a:r>
            <a:endParaRPr/>
          </a:p>
        </p:txBody>
      </p:sp>
      <p:sp>
        <p:nvSpPr>
          <p:cNvPr id="401" name="Google Shape;401;p8"/>
          <p:cNvSpPr/>
          <p:nvPr/>
        </p:nvSpPr>
        <p:spPr>
          <a:xfrm>
            <a:off x="5630858" y="4233025"/>
            <a:ext cx="6223724" cy="126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0215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 цикл обучения по посмертному донорству представителей СМИ с выдачей сертификатов (всего обучено 86).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215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215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Проведена разъяснительная работа среди сотрудников силовых структур (более 7000 военных лиц)</a:t>
            </a:r>
            <a:endParaRPr dirty="0"/>
          </a:p>
          <a:p>
            <a:pPr marL="0" marR="0" lvl="0" indent="450215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8"/>
          <p:cNvSpPr/>
          <p:nvPr/>
        </p:nvSpPr>
        <p:spPr>
          <a:xfrm>
            <a:off x="5869796" y="4305009"/>
            <a:ext cx="204329" cy="117951"/>
          </a:xfrm>
          <a:prstGeom prst="homePlate">
            <a:avLst>
              <a:gd name="adj" fmla="val 50000"/>
            </a:avLst>
          </a:prstGeom>
          <a:solidFill>
            <a:srgbClr val="0F7D7C"/>
          </a:solidFill>
          <a:ln w="12700" cap="flat" cmpd="sng">
            <a:solidFill>
              <a:srgbClr val="0F7D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8"/>
          <p:cNvSpPr/>
          <p:nvPr/>
        </p:nvSpPr>
        <p:spPr>
          <a:xfrm>
            <a:off x="5853244" y="4877878"/>
            <a:ext cx="204329" cy="117951"/>
          </a:xfrm>
          <a:prstGeom prst="homePlate">
            <a:avLst>
              <a:gd name="adj" fmla="val 50000"/>
            </a:avLst>
          </a:prstGeom>
          <a:solidFill>
            <a:srgbClr val="3AA0A0"/>
          </a:solidFill>
          <a:ln w="12700" cap="flat" cmpd="sng">
            <a:solidFill>
              <a:srgbClr val="3AA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8"/>
          <p:cNvSpPr/>
          <p:nvPr/>
        </p:nvSpPr>
        <p:spPr>
          <a:xfrm>
            <a:off x="5804967" y="2605291"/>
            <a:ext cx="192528" cy="124691"/>
          </a:xfrm>
          <a:prstGeom prst="homePlate">
            <a:avLst>
              <a:gd name="adj" fmla="val 50000"/>
            </a:avLst>
          </a:prstGeom>
          <a:solidFill>
            <a:srgbClr val="47B7B6"/>
          </a:solidFill>
          <a:ln w="12700" cap="flat" cmpd="sng">
            <a:solidFill>
              <a:srgbClr val="47B7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9"/>
          <p:cNvGrpSpPr/>
          <p:nvPr/>
        </p:nvGrpSpPr>
        <p:grpSpPr>
          <a:xfrm>
            <a:off x="71767" y="65947"/>
            <a:ext cx="12048466" cy="6732000"/>
            <a:chOff x="147967" y="120150"/>
            <a:chExt cx="12048466" cy="6732000"/>
          </a:xfrm>
        </p:grpSpPr>
        <p:sp>
          <p:nvSpPr>
            <p:cNvPr id="410" name="Google Shape;410;p9"/>
            <p:cNvSpPr/>
            <p:nvPr/>
          </p:nvSpPr>
          <p:spPr>
            <a:xfrm>
              <a:off x="147968" y="120150"/>
              <a:ext cx="12048465" cy="6732000"/>
            </a:xfrm>
            <a:prstGeom prst="rect">
              <a:avLst/>
            </a:prstGeom>
            <a:noFill/>
            <a:ln w="12700" cap="flat" cmpd="sng">
              <a:solidFill>
                <a:srgbClr val="0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9"/>
            <p:cNvGrpSpPr/>
            <p:nvPr/>
          </p:nvGrpSpPr>
          <p:grpSpPr>
            <a:xfrm>
              <a:off x="147967" y="150647"/>
              <a:ext cx="12048466" cy="271686"/>
              <a:chOff x="147967" y="150647"/>
              <a:chExt cx="12048466" cy="544630"/>
            </a:xfrm>
          </p:grpSpPr>
          <p:sp>
            <p:nvSpPr>
              <p:cNvPr id="412" name="Google Shape;412;p9"/>
              <p:cNvSpPr/>
              <p:nvPr/>
            </p:nvSpPr>
            <p:spPr>
              <a:xfrm>
                <a:off x="1384300" y="152335"/>
                <a:ext cx="9728200" cy="539999"/>
              </a:xfrm>
              <a:prstGeom prst="rect">
                <a:avLst/>
              </a:prstGeom>
              <a:gradFill>
                <a:gsLst>
                  <a:gs pos="0">
                    <a:srgbClr val="93C0C0"/>
                  </a:gs>
                  <a:gs pos="50000">
                    <a:srgbClr val="BED6D6"/>
                  </a:gs>
                  <a:gs pos="100000">
                    <a:srgbClr val="DFEBE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 rot="5400000" flipH="1">
                <a:off x="292247" y="10997"/>
                <a:ext cx="539999" cy="828559"/>
              </a:xfrm>
              <a:prstGeom prst="flowChartManualInput">
                <a:avLst/>
              </a:prstGeom>
              <a:solidFill>
                <a:srgbClr val="7F6000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4" name="Google Shape;414;p9"/>
              <p:cNvGrpSpPr/>
              <p:nvPr/>
            </p:nvGrpSpPr>
            <p:grpSpPr>
              <a:xfrm>
                <a:off x="817642" y="155277"/>
                <a:ext cx="1774890" cy="540000"/>
                <a:chOff x="817642" y="155277"/>
                <a:chExt cx="1774890" cy="540000"/>
              </a:xfrm>
            </p:grpSpPr>
            <p:sp>
              <p:nvSpPr>
                <p:cNvPr id="415" name="Google Shape;415;p9"/>
                <p:cNvSpPr/>
                <p:nvPr/>
              </p:nvSpPr>
              <p:spPr>
                <a:xfrm rot="-5400000" flipH="1">
                  <a:off x="99764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9"/>
                <p:cNvSpPr/>
                <p:nvPr/>
              </p:nvSpPr>
              <p:spPr>
                <a:xfrm rot="5400000" flipH="1">
                  <a:off x="187253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7" name="Google Shape;417;p9"/>
              <p:cNvGrpSpPr/>
              <p:nvPr/>
            </p:nvGrpSpPr>
            <p:grpSpPr>
              <a:xfrm>
                <a:off x="9475279" y="150647"/>
                <a:ext cx="2721154" cy="540000"/>
                <a:chOff x="9475279" y="150647"/>
                <a:chExt cx="2721154" cy="540000"/>
              </a:xfrm>
            </p:grpSpPr>
            <p:sp>
              <p:nvSpPr>
                <p:cNvPr id="418" name="Google Shape;418;p9"/>
                <p:cNvSpPr/>
                <p:nvPr/>
              </p:nvSpPr>
              <p:spPr>
                <a:xfrm rot="-5400000" flipH="1">
                  <a:off x="9655279" y="-2935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9"/>
                <p:cNvSpPr/>
                <p:nvPr/>
              </p:nvSpPr>
              <p:spPr>
                <a:xfrm>
                  <a:off x="10362358" y="150647"/>
                  <a:ext cx="1834075" cy="540000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20" name="Google Shape;420;p9"/>
            <p:cNvSpPr txBox="1"/>
            <p:nvPr/>
          </p:nvSpPr>
          <p:spPr>
            <a:xfrm>
              <a:off x="3298372" y="640589"/>
              <a:ext cx="8784484" cy="268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F7F"/>
                </a:buClr>
                <a:buSzPts val="1800"/>
                <a:buFont typeface="Arial"/>
                <a:buNone/>
              </a:pPr>
              <a:r>
                <a:rPr lang="ru-RU" sz="1800" b="1">
                  <a:solidFill>
                    <a:srgbClr val="007F7F"/>
                  </a:solidFill>
                  <a:latin typeface="Arial"/>
                  <a:ea typeface="Arial"/>
                  <a:cs typeface="Arial"/>
                  <a:sym typeface="Arial"/>
                </a:rPr>
                <a:t>Предложения о выделении средств из местного бюджета</a:t>
              </a:r>
              <a:endParaRPr/>
            </a:p>
          </p:txBody>
        </p:sp>
      </p:grpSp>
      <p:cxnSp>
        <p:nvCxnSpPr>
          <p:cNvPr id="421" name="Google Shape;421;p9"/>
          <p:cNvCxnSpPr/>
          <p:nvPr/>
        </p:nvCxnSpPr>
        <p:spPr>
          <a:xfrm rot="10800000">
            <a:off x="8337462" y="854259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2" name="Google Shape;422;p9"/>
          <p:cNvCxnSpPr/>
          <p:nvPr/>
        </p:nvCxnSpPr>
        <p:spPr>
          <a:xfrm rot="10800000">
            <a:off x="4787517" y="854704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3" name="Google Shape;423;p9"/>
          <p:cNvSpPr/>
          <p:nvPr/>
        </p:nvSpPr>
        <p:spPr>
          <a:xfrm>
            <a:off x="11799719" y="6460482"/>
            <a:ext cx="360000" cy="3600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9"/>
          <p:cNvCxnSpPr/>
          <p:nvPr/>
        </p:nvCxnSpPr>
        <p:spPr>
          <a:xfrm>
            <a:off x="3784511" y="1380907"/>
            <a:ext cx="0" cy="4671079"/>
          </a:xfrm>
          <a:prstGeom prst="straightConnector1">
            <a:avLst/>
          </a:prstGeom>
          <a:noFill/>
          <a:ln w="9525" cap="flat" cmpd="sng">
            <a:solidFill>
              <a:srgbClr val="7F6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25" name="Google Shape;425;p9"/>
          <p:cNvSpPr/>
          <p:nvPr/>
        </p:nvSpPr>
        <p:spPr>
          <a:xfrm>
            <a:off x="5858014" y="4762611"/>
            <a:ext cx="6423487" cy="1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"/>
          <p:cNvSpPr/>
          <p:nvPr/>
        </p:nvSpPr>
        <p:spPr>
          <a:xfrm>
            <a:off x="243684" y="1239977"/>
            <a:ext cx="3417605" cy="269378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Дополнительное поощрение доноров</a:t>
            </a:r>
            <a:endParaRPr/>
          </a:p>
        </p:txBody>
      </p:sp>
      <p:sp>
        <p:nvSpPr>
          <p:cNvPr id="427" name="Google Shape;427;p9"/>
          <p:cNvSpPr/>
          <p:nvPr/>
        </p:nvSpPr>
        <p:spPr>
          <a:xfrm>
            <a:off x="473606" y="1763576"/>
            <a:ext cx="308143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Выделить средства из местного бюджета для </a:t>
            </a:r>
            <a:r>
              <a:rPr lang="ru-RU" sz="13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предоставления дополнительного поощрения донорам</a:t>
            </a:r>
            <a:r>
              <a:rPr lang="ru-RU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Правовое основание: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Кодекс РК «О здоровье народа и системе здравоохранения»</a:t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7 июля 2020 года № 360-VI</a:t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Статья 12</a:t>
            </a: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пункт 1, подпункт 8 (компетенция местных представительных и исполнительных органов)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Ожидаемый эффект: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Повышение мотивации и вовлечённости потенциальных доноров</a:t>
            </a:r>
            <a:endParaRPr/>
          </a:p>
        </p:txBody>
      </p:sp>
      <p:sp>
        <p:nvSpPr>
          <p:cNvPr id="428" name="Google Shape;428;p9"/>
          <p:cNvSpPr/>
          <p:nvPr/>
        </p:nvSpPr>
        <p:spPr>
          <a:xfrm>
            <a:off x="254662" y="1829957"/>
            <a:ext cx="192528" cy="124691"/>
          </a:xfrm>
          <a:prstGeom prst="homePlate">
            <a:avLst>
              <a:gd name="adj" fmla="val 50000"/>
            </a:avLst>
          </a:prstGeom>
          <a:solidFill>
            <a:srgbClr val="0F7D7C"/>
          </a:solidFill>
          <a:ln w="12700" cap="flat" cmpd="sng">
            <a:solidFill>
              <a:srgbClr val="0F7D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9"/>
          <p:cNvSpPr/>
          <p:nvPr/>
        </p:nvSpPr>
        <p:spPr>
          <a:xfrm>
            <a:off x="239368" y="2841774"/>
            <a:ext cx="192528" cy="124691"/>
          </a:xfrm>
          <a:prstGeom prst="homePlate">
            <a:avLst>
              <a:gd name="adj" fmla="val 50000"/>
            </a:avLst>
          </a:prstGeom>
          <a:solidFill>
            <a:srgbClr val="47B7B6"/>
          </a:solidFill>
          <a:ln w="12700" cap="flat" cmpd="sng">
            <a:solidFill>
              <a:srgbClr val="47B7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9"/>
          <p:cNvSpPr/>
          <p:nvPr/>
        </p:nvSpPr>
        <p:spPr>
          <a:xfrm>
            <a:off x="239368" y="4819860"/>
            <a:ext cx="192528" cy="124691"/>
          </a:xfrm>
          <a:prstGeom prst="homePlate">
            <a:avLst>
              <a:gd name="adj" fmla="val 50000"/>
            </a:avLst>
          </a:prstGeom>
          <a:solidFill>
            <a:srgbClr val="47B7B6"/>
          </a:solidFill>
          <a:ln w="12700" cap="flat" cmpd="sng">
            <a:solidFill>
              <a:srgbClr val="47B7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9"/>
          <p:cNvSpPr/>
          <p:nvPr/>
        </p:nvSpPr>
        <p:spPr>
          <a:xfrm>
            <a:off x="4108950" y="1763576"/>
            <a:ext cx="4170127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Выделить средства на проведение </a:t>
            </a:r>
            <a:r>
              <a:rPr lang="ru-RU" sz="13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информационно-разъяснительной работы </a:t>
            </a:r>
            <a:r>
              <a:rPr lang="ru-RU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среди населения.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Формирование осознанного отношения к донорству и повышение уровня доверия к системе здравоохранения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Форматы: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СМИ и социальные сети</a:t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Печатные и цифровые материалы</a:t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Встречи с населением, молодежью, религиозными общинами</a:t>
            </a:r>
            <a:endParaRPr/>
          </a:p>
        </p:txBody>
      </p:sp>
      <p:sp>
        <p:nvSpPr>
          <p:cNvPr id="432" name="Google Shape;432;p9"/>
          <p:cNvSpPr/>
          <p:nvPr/>
        </p:nvSpPr>
        <p:spPr>
          <a:xfrm>
            <a:off x="3904901" y="1261469"/>
            <a:ext cx="4342345" cy="268318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Информационно-разъяснительная деятельность </a:t>
            </a:r>
            <a:endParaRPr/>
          </a:p>
        </p:txBody>
      </p:sp>
      <p:cxnSp>
        <p:nvCxnSpPr>
          <p:cNvPr id="433" name="Google Shape;433;p9"/>
          <p:cNvCxnSpPr/>
          <p:nvPr/>
        </p:nvCxnSpPr>
        <p:spPr>
          <a:xfrm>
            <a:off x="8399467" y="1380907"/>
            <a:ext cx="0" cy="4671079"/>
          </a:xfrm>
          <a:prstGeom prst="straightConnector1">
            <a:avLst/>
          </a:prstGeom>
          <a:noFill/>
          <a:ln w="9525" cap="flat" cmpd="sng">
            <a:solidFill>
              <a:srgbClr val="7F6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34" name="Google Shape;434;p9"/>
          <p:cNvSpPr/>
          <p:nvPr/>
        </p:nvSpPr>
        <p:spPr>
          <a:xfrm>
            <a:off x="8519857" y="1261469"/>
            <a:ext cx="3417605" cy="269378"/>
          </a:xfrm>
          <a:prstGeom prst="rect">
            <a:avLst/>
          </a:prstGeom>
          <a:solidFill>
            <a:srgbClr val="7F6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Повышение кадрового потенциала</a:t>
            </a:r>
            <a:endParaRPr/>
          </a:p>
        </p:txBody>
      </p:sp>
      <p:sp>
        <p:nvSpPr>
          <p:cNvPr id="435" name="Google Shape;435;p9"/>
          <p:cNvSpPr/>
          <p:nvPr/>
        </p:nvSpPr>
        <p:spPr>
          <a:xfrm>
            <a:off x="8749778" y="1785068"/>
            <a:ext cx="3187557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Выделить средства из местного бюджета на </a:t>
            </a:r>
            <a:r>
              <a:rPr lang="ru-RU" sz="13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обучение и повышение квалификации медицинских работников</a:t>
            </a: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задействованных в системе донорства и трансплантации.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Категории специалистов: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врачи-реаниматологи</a:t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трансплант-координаторы</a:t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медицинские сёстры ОРИТ</a:t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специалисты донорских стационаров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Ожидаемый эффект: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Повышение качества выявления потенциальных доноров</a:t>
            </a:r>
            <a:b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эффективности междисциплинарного взаимодействия</a:t>
            </a:r>
            <a:endParaRPr/>
          </a:p>
        </p:txBody>
      </p:sp>
      <p:sp>
        <p:nvSpPr>
          <p:cNvPr id="436" name="Google Shape;436;p9"/>
          <p:cNvSpPr/>
          <p:nvPr/>
        </p:nvSpPr>
        <p:spPr>
          <a:xfrm>
            <a:off x="8530835" y="1851449"/>
            <a:ext cx="192528" cy="124691"/>
          </a:xfrm>
          <a:prstGeom prst="homePlate">
            <a:avLst>
              <a:gd name="adj" fmla="val 50000"/>
            </a:avLst>
          </a:prstGeom>
          <a:solidFill>
            <a:srgbClr val="0F7D7C"/>
          </a:solidFill>
          <a:ln w="12700" cap="flat" cmpd="sng">
            <a:solidFill>
              <a:srgbClr val="0F7D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515541" y="3275938"/>
            <a:ext cx="192528" cy="124691"/>
          </a:xfrm>
          <a:prstGeom prst="homePlate">
            <a:avLst>
              <a:gd name="adj" fmla="val 50000"/>
            </a:avLst>
          </a:prstGeom>
          <a:solidFill>
            <a:srgbClr val="47B7B6"/>
          </a:solidFill>
          <a:ln w="12700" cap="flat" cmpd="sng">
            <a:solidFill>
              <a:srgbClr val="47B7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515541" y="4646619"/>
            <a:ext cx="192528" cy="124691"/>
          </a:xfrm>
          <a:prstGeom prst="homePlate">
            <a:avLst>
              <a:gd name="adj" fmla="val 50000"/>
            </a:avLst>
          </a:prstGeom>
          <a:solidFill>
            <a:srgbClr val="47B7B6"/>
          </a:solidFill>
          <a:ln w="12700" cap="flat" cmpd="sng">
            <a:solidFill>
              <a:srgbClr val="47B7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3890006" y="1829957"/>
            <a:ext cx="192528" cy="124691"/>
          </a:xfrm>
          <a:prstGeom prst="homePlate">
            <a:avLst>
              <a:gd name="adj" fmla="val 50000"/>
            </a:avLst>
          </a:prstGeom>
          <a:solidFill>
            <a:srgbClr val="0F7D7C"/>
          </a:solidFill>
          <a:ln w="12700" cap="flat" cmpd="sng">
            <a:solidFill>
              <a:srgbClr val="0F7D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3874712" y="2841774"/>
            <a:ext cx="192528" cy="124691"/>
          </a:xfrm>
          <a:prstGeom prst="homePlate">
            <a:avLst>
              <a:gd name="adj" fmla="val 50000"/>
            </a:avLst>
          </a:prstGeom>
          <a:solidFill>
            <a:srgbClr val="47B7B6"/>
          </a:solidFill>
          <a:ln w="12700" cap="flat" cmpd="sng">
            <a:solidFill>
              <a:srgbClr val="47B7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3851418" y="4636617"/>
            <a:ext cx="192528" cy="124691"/>
          </a:xfrm>
          <a:prstGeom prst="homePlate">
            <a:avLst>
              <a:gd name="adj" fmla="val 50000"/>
            </a:avLst>
          </a:prstGeom>
          <a:solidFill>
            <a:srgbClr val="47B7B6"/>
          </a:solidFill>
          <a:ln w="12700" cap="flat" cmpd="sng">
            <a:solidFill>
              <a:srgbClr val="47B7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0"/>
          <p:cNvGrpSpPr/>
          <p:nvPr/>
        </p:nvGrpSpPr>
        <p:grpSpPr>
          <a:xfrm>
            <a:off x="71767" y="37518"/>
            <a:ext cx="12048466" cy="6732000"/>
            <a:chOff x="147967" y="120150"/>
            <a:chExt cx="12048466" cy="6732000"/>
          </a:xfrm>
        </p:grpSpPr>
        <p:sp>
          <p:nvSpPr>
            <p:cNvPr id="447" name="Google Shape;447;p10"/>
            <p:cNvSpPr/>
            <p:nvPr/>
          </p:nvSpPr>
          <p:spPr>
            <a:xfrm>
              <a:off x="147968" y="120150"/>
              <a:ext cx="12048465" cy="6732000"/>
            </a:xfrm>
            <a:prstGeom prst="rect">
              <a:avLst/>
            </a:prstGeom>
            <a:noFill/>
            <a:ln w="12700" cap="flat" cmpd="sng">
              <a:solidFill>
                <a:srgbClr val="0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448" name="Google Shape;448;p10"/>
            <p:cNvGrpSpPr/>
            <p:nvPr/>
          </p:nvGrpSpPr>
          <p:grpSpPr>
            <a:xfrm>
              <a:off x="147967" y="150647"/>
              <a:ext cx="12048466" cy="271686"/>
              <a:chOff x="147967" y="150647"/>
              <a:chExt cx="12048466" cy="544630"/>
            </a:xfrm>
          </p:grpSpPr>
          <p:sp>
            <p:nvSpPr>
              <p:cNvPr id="449" name="Google Shape;449;p10"/>
              <p:cNvSpPr/>
              <p:nvPr/>
            </p:nvSpPr>
            <p:spPr>
              <a:xfrm>
                <a:off x="1384300" y="152335"/>
                <a:ext cx="9728200" cy="539999"/>
              </a:xfrm>
              <a:prstGeom prst="rect">
                <a:avLst/>
              </a:prstGeom>
              <a:gradFill>
                <a:gsLst>
                  <a:gs pos="0">
                    <a:srgbClr val="93C0C0"/>
                  </a:gs>
                  <a:gs pos="50000">
                    <a:srgbClr val="BED6D6"/>
                  </a:gs>
                  <a:gs pos="100000">
                    <a:srgbClr val="DFEBE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0" name="Google Shape;450;p10"/>
              <p:cNvSpPr/>
              <p:nvPr/>
            </p:nvSpPr>
            <p:spPr>
              <a:xfrm rot="5400000" flipH="1">
                <a:off x="292247" y="10997"/>
                <a:ext cx="539999" cy="828559"/>
              </a:xfrm>
              <a:prstGeom prst="flowChartManualInput">
                <a:avLst/>
              </a:prstGeom>
              <a:solidFill>
                <a:srgbClr val="7F6000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451" name="Google Shape;451;p10"/>
              <p:cNvGrpSpPr/>
              <p:nvPr/>
            </p:nvGrpSpPr>
            <p:grpSpPr>
              <a:xfrm>
                <a:off x="817642" y="155277"/>
                <a:ext cx="1774890" cy="540000"/>
                <a:chOff x="817642" y="155277"/>
                <a:chExt cx="1774890" cy="540000"/>
              </a:xfrm>
            </p:grpSpPr>
            <p:sp>
              <p:nvSpPr>
                <p:cNvPr id="452" name="Google Shape;452;p10"/>
                <p:cNvSpPr/>
                <p:nvPr/>
              </p:nvSpPr>
              <p:spPr>
                <a:xfrm rot="-5400000" flipH="1">
                  <a:off x="99764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453" name="Google Shape;453;p10"/>
                <p:cNvSpPr/>
                <p:nvPr/>
              </p:nvSpPr>
              <p:spPr>
                <a:xfrm rot="5400000" flipH="1">
                  <a:off x="1872532" y="-2472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454" name="Google Shape;454;p10"/>
              <p:cNvGrpSpPr/>
              <p:nvPr/>
            </p:nvGrpSpPr>
            <p:grpSpPr>
              <a:xfrm>
                <a:off x="9475279" y="150647"/>
                <a:ext cx="2721154" cy="540000"/>
                <a:chOff x="9475279" y="150647"/>
                <a:chExt cx="2721154" cy="540000"/>
              </a:xfrm>
            </p:grpSpPr>
            <p:sp>
              <p:nvSpPr>
                <p:cNvPr id="455" name="Google Shape;455;p10"/>
                <p:cNvSpPr/>
                <p:nvPr/>
              </p:nvSpPr>
              <p:spPr>
                <a:xfrm rot="-5400000" flipH="1">
                  <a:off x="9655279" y="-29353"/>
                  <a:ext cx="540000" cy="900000"/>
                </a:xfrm>
                <a:prstGeom prst="flowChartManualInpu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456" name="Google Shape;456;p10"/>
                <p:cNvSpPr/>
                <p:nvPr/>
              </p:nvSpPr>
              <p:spPr>
                <a:xfrm>
                  <a:off x="10362358" y="150647"/>
                  <a:ext cx="1834075" cy="540000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sp>
          <p:nvSpPr>
            <p:cNvPr id="457" name="Google Shape;457;p10"/>
            <p:cNvSpPr txBox="1"/>
            <p:nvPr/>
          </p:nvSpPr>
          <p:spPr>
            <a:xfrm>
              <a:off x="5344066" y="516773"/>
              <a:ext cx="6460457" cy="36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 lnSpcReduction="10000"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80"/>
                </a:buClr>
                <a:buSzPts val="2000"/>
                <a:buFont typeface="Arial"/>
                <a:buNone/>
              </a:pPr>
              <a:r>
                <a:rPr lang="ru-RU" sz="2000" b="1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Предложения</a:t>
              </a:r>
              <a:endParaRPr/>
            </a:p>
          </p:txBody>
        </p:sp>
      </p:grpSp>
      <p:cxnSp>
        <p:nvCxnSpPr>
          <p:cNvPr id="458" name="Google Shape;458;p10"/>
          <p:cNvCxnSpPr/>
          <p:nvPr/>
        </p:nvCxnSpPr>
        <p:spPr>
          <a:xfrm rot="10800000">
            <a:off x="8337462" y="770153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9" name="Google Shape;459;p10"/>
          <p:cNvCxnSpPr/>
          <p:nvPr/>
        </p:nvCxnSpPr>
        <p:spPr>
          <a:xfrm rot="10800000">
            <a:off x="4787517" y="770598"/>
            <a:ext cx="3600000" cy="0"/>
          </a:xfrm>
          <a:prstGeom prst="straightConnector1">
            <a:avLst/>
          </a:prstGeom>
          <a:noFill/>
          <a:ln w="28575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0" name="Google Shape;460;p10"/>
          <p:cNvSpPr/>
          <p:nvPr/>
        </p:nvSpPr>
        <p:spPr>
          <a:xfrm>
            <a:off x="11799719" y="6460482"/>
            <a:ext cx="360000" cy="3600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10"/>
          <p:cNvPicPr preferRelativeResize="0"/>
          <p:nvPr/>
        </p:nvPicPr>
        <p:blipFill rotWithShape="1">
          <a:blip r:embed="rId3">
            <a:alphaModFix/>
          </a:blip>
          <a:srcRect l="2389" r="44678"/>
          <a:stretch/>
        </p:blipFill>
        <p:spPr>
          <a:xfrm>
            <a:off x="116115" y="1431642"/>
            <a:ext cx="4355435" cy="464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0036" y="970339"/>
            <a:ext cx="566674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0"/>
          <p:cNvSpPr txBox="1"/>
          <p:nvPr/>
        </p:nvSpPr>
        <p:spPr>
          <a:xfrm>
            <a:off x="4761314" y="1152586"/>
            <a:ext cx="180428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Инфографика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соц. ролики</a:t>
            </a:r>
            <a:endParaRPr sz="1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0"/>
          <p:cNvSpPr txBox="1"/>
          <p:nvPr/>
        </p:nvSpPr>
        <p:spPr>
          <a:xfrm>
            <a:off x="7528622" y="2151442"/>
            <a:ext cx="16764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Документальные </a:t>
            </a:r>
            <a:endParaRPr sz="14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фильмы</a:t>
            </a:r>
            <a:endParaRPr sz="14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0"/>
          <p:cNvSpPr txBox="1"/>
          <p:nvPr/>
        </p:nvSpPr>
        <p:spPr>
          <a:xfrm>
            <a:off x="4761315" y="3288275"/>
            <a:ext cx="1676400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Диалог</a:t>
            </a:r>
            <a:endParaRPr sz="1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0"/>
          <p:cNvSpPr txBox="1"/>
          <p:nvPr/>
        </p:nvSpPr>
        <p:spPr>
          <a:xfrm>
            <a:off x="4761315" y="5328274"/>
            <a:ext cx="1676400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Лидеры мнений</a:t>
            </a:r>
            <a:endParaRPr sz="1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0"/>
          <p:cNvSpPr txBox="1"/>
          <p:nvPr/>
        </p:nvSpPr>
        <p:spPr>
          <a:xfrm>
            <a:off x="7528622" y="4225449"/>
            <a:ext cx="16764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Регистрация волеизъявления</a:t>
            </a:r>
            <a:endParaRPr sz="1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0"/>
          <p:cNvSpPr/>
          <p:nvPr/>
        </p:nvSpPr>
        <p:spPr>
          <a:xfrm>
            <a:off x="4650498" y="1771820"/>
            <a:ext cx="2553190" cy="8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Размещение инфографики и соц. роликов на LED-экранах, баннерах, в мед. организациях, госучреждениях, вокзалах.</a:t>
            </a:r>
            <a:endParaRPr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0"/>
          <p:cNvSpPr/>
          <p:nvPr/>
        </p:nvSpPr>
        <p:spPr>
          <a:xfrm>
            <a:off x="7459928" y="2864344"/>
            <a:ext cx="2408582" cy="60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Показ документальных фильмов в регионах, в учебных заведениях и трудовых коллективах.</a:t>
            </a:r>
            <a:endParaRPr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0"/>
          <p:cNvSpPr/>
          <p:nvPr/>
        </p:nvSpPr>
        <p:spPr>
          <a:xfrm>
            <a:off x="4650498" y="3824849"/>
            <a:ext cx="2408582" cy="60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Круглые столы и брифинги с религиозными лидерами, реципиентами и НПО.</a:t>
            </a:r>
            <a:endParaRPr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0"/>
          <p:cNvSpPr/>
          <p:nvPr/>
        </p:nvSpPr>
        <p:spPr>
          <a:xfrm>
            <a:off x="7500223" y="4806329"/>
            <a:ext cx="2408582" cy="60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Регистрация волеизъявления граждан при </a:t>
            </a:r>
            <a:r>
              <a:rPr lang="ru-RU" sz="1200" b="0" i="0" u="sng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получении/замене водительских прав </a:t>
            </a:r>
            <a:endParaRPr/>
          </a:p>
        </p:txBody>
      </p:sp>
      <p:sp>
        <p:nvSpPr>
          <p:cNvPr id="472" name="Google Shape;472;p10"/>
          <p:cNvSpPr/>
          <p:nvPr/>
        </p:nvSpPr>
        <p:spPr>
          <a:xfrm>
            <a:off x="4650498" y="5925107"/>
            <a:ext cx="2809430" cy="60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Привлечение региональных лидеров мнений, спортсменов, медийных личностей и предпринимателей для продвижения темы донорства. </a:t>
            </a:r>
            <a:endParaRPr sz="120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10"/>
          <p:cNvPicPr preferRelativeResize="0"/>
          <p:nvPr/>
        </p:nvPicPr>
        <p:blipFill rotWithShape="1">
          <a:blip r:embed="rId5">
            <a:alphaModFix/>
          </a:blip>
          <a:srcRect r="24031"/>
          <a:stretch/>
        </p:blipFill>
        <p:spPr>
          <a:xfrm>
            <a:off x="9710201" y="3208414"/>
            <a:ext cx="2305635" cy="1146203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0"/>
          <p:cNvSpPr txBox="1"/>
          <p:nvPr/>
        </p:nvSpPr>
        <p:spPr>
          <a:xfrm>
            <a:off x="9930324" y="3451112"/>
            <a:ext cx="169291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ПРЕЗУМПЦИЯ СОГЛАСИЯ</a:t>
            </a:r>
            <a:endParaRPr/>
          </a:p>
        </p:txBody>
      </p:sp>
      <p:grpSp>
        <p:nvGrpSpPr>
          <p:cNvPr id="475" name="Google Shape;475;p10"/>
          <p:cNvGrpSpPr/>
          <p:nvPr/>
        </p:nvGrpSpPr>
        <p:grpSpPr>
          <a:xfrm>
            <a:off x="6672829" y="1335152"/>
            <a:ext cx="10681995" cy="1527726"/>
            <a:chOff x="12700" y="0"/>
            <a:chExt cx="13246100" cy="2260600"/>
          </a:xfrm>
        </p:grpSpPr>
        <p:sp>
          <p:nvSpPr>
            <p:cNvPr id="476" name="Google Shape;476;p10"/>
            <p:cNvSpPr/>
            <p:nvPr/>
          </p:nvSpPr>
          <p:spPr>
            <a:xfrm>
              <a:off x="12700" y="0"/>
              <a:ext cx="7912100" cy="2260600"/>
            </a:xfrm>
            <a:custGeom>
              <a:avLst/>
              <a:gdLst/>
              <a:ahLst/>
              <a:cxnLst/>
              <a:rect l="l" t="t" r="r" b="b"/>
              <a:pathLst>
                <a:path w="7912100" h="2260600" extrusionOk="0">
                  <a:moveTo>
                    <a:pt x="622300" y="0"/>
                  </a:moveTo>
                  <a:cubicBezTo>
                    <a:pt x="508000" y="0"/>
                    <a:pt x="406400" y="88900"/>
                    <a:pt x="406400" y="215900"/>
                  </a:cubicBezTo>
                  <a:lnTo>
                    <a:pt x="406400" y="279400"/>
                  </a:lnTo>
                  <a:cubicBezTo>
                    <a:pt x="406400" y="393700"/>
                    <a:pt x="508000" y="495300"/>
                    <a:pt x="622300" y="495300"/>
                  </a:cubicBezTo>
                  <a:cubicBezTo>
                    <a:pt x="736600" y="495300"/>
                    <a:pt x="838200" y="393700"/>
                    <a:pt x="838200" y="279400"/>
                  </a:cubicBezTo>
                  <a:lnTo>
                    <a:pt x="838200" y="215900"/>
                  </a:lnTo>
                  <a:cubicBezTo>
                    <a:pt x="838200" y="88900"/>
                    <a:pt x="736600" y="0"/>
                    <a:pt x="622300" y="0"/>
                  </a:cubicBezTo>
                  <a:moveTo>
                    <a:pt x="406400" y="965200"/>
                  </a:moveTo>
                  <a:cubicBezTo>
                    <a:pt x="406400" y="965200"/>
                    <a:pt x="393700" y="952500"/>
                    <a:pt x="393700" y="965200"/>
                  </a:cubicBezTo>
                  <a:lnTo>
                    <a:pt x="241300" y="1320800"/>
                  </a:lnTo>
                  <a:cubicBezTo>
                    <a:pt x="215900" y="1371600"/>
                    <a:pt x="165100" y="1409700"/>
                    <a:pt x="101600" y="1409700"/>
                  </a:cubicBezTo>
                  <a:lnTo>
                    <a:pt x="38100" y="1409700"/>
                  </a:lnTo>
                  <a:cubicBezTo>
                    <a:pt x="25400" y="1409700"/>
                    <a:pt x="12700" y="1409700"/>
                    <a:pt x="12700" y="1397000"/>
                  </a:cubicBezTo>
                  <a:cubicBezTo>
                    <a:pt x="0" y="1384300"/>
                    <a:pt x="0" y="1371600"/>
                    <a:pt x="12700" y="1358900"/>
                  </a:cubicBezTo>
                  <a:lnTo>
                    <a:pt x="203200" y="914400"/>
                  </a:lnTo>
                  <a:lnTo>
                    <a:pt x="266700" y="736600"/>
                  </a:lnTo>
                  <a:cubicBezTo>
                    <a:pt x="317500" y="635000"/>
                    <a:pt x="419100" y="558800"/>
                    <a:pt x="533400" y="558800"/>
                  </a:cubicBezTo>
                  <a:lnTo>
                    <a:pt x="711200" y="558800"/>
                  </a:lnTo>
                  <a:cubicBezTo>
                    <a:pt x="825500" y="558800"/>
                    <a:pt x="927100" y="635000"/>
                    <a:pt x="977900" y="736600"/>
                  </a:cubicBezTo>
                  <a:lnTo>
                    <a:pt x="1041400" y="914400"/>
                  </a:lnTo>
                  <a:lnTo>
                    <a:pt x="1231900" y="1358900"/>
                  </a:lnTo>
                  <a:cubicBezTo>
                    <a:pt x="1244600" y="1371600"/>
                    <a:pt x="1244600" y="1384300"/>
                    <a:pt x="1231900" y="1397000"/>
                  </a:cubicBezTo>
                  <a:cubicBezTo>
                    <a:pt x="1231900" y="1409700"/>
                    <a:pt x="1219200" y="1409700"/>
                    <a:pt x="1206500" y="1409700"/>
                  </a:cubicBezTo>
                  <a:lnTo>
                    <a:pt x="1143000" y="1409700"/>
                  </a:lnTo>
                  <a:cubicBezTo>
                    <a:pt x="1079500" y="1409700"/>
                    <a:pt x="1028700" y="1371600"/>
                    <a:pt x="1003300" y="1320800"/>
                  </a:cubicBezTo>
                  <a:lnTo>
                    <a:pt x="850900" y="965200"/>
                  </a:lnTo>
                  <a:cubicBezTo>
                    <a:pt x="850900" y="952500"/>
                    <a:pt x="838200" y="965200"/>
                    <a:pt x="838200" y="965200"/>
                  </a:cubicBezTo>
                  <a:lnTo>
                    <a:pt x="901700" y="1409700"/>
                  </a:lnTo>
                  <a:lnTo>
                    <a:pt x="977900" y="2222500"/>
                  </a:lnTo>
                  <a:cubicBezTo>
                    <a:pt x="977900" y="2235200"/>
                    <a:pt x="965200" y="2235200"/>
                    <a:pt x="965200" y="2247900"/>
                  </a:cubicBezTo>
                  <a:cubicBezTo>
                    <a:pt x="952500" y="2247900"/>
                    <a:pt x="952500" y="2260600"/>
                    <a:pt x="939800" y="2260600"/>
                  </a:cubicBezTo>
                  <a:lnTo>
                    <a:pt x="889000" y="2260600"/>
                  </a:lnTo>
                  <a:cubicBezTo>
                    <a:pt x="812800" y="2260600"/>
                    <a:pt x="749300" y="2209800"/>
                    <a:pt x="749300" y="2133600"/>
                  </a:cubicBezTo>
                  <a:lnTo>
                    <a:pt x="635000" y="1447800"/>
                  </a:lnTo>
                  <a:cubicBezTo>
                    <a:pt x="622300" y="1447800"/>
                    <a:pt x="622300" y="1447800"/>
                    <a:pt x="609600" y="1447800"/>
                  </a:cubicBezTo>
                  <a:lnTo>
                    <a:pt x="495300" y="2133600"/>
                  </a:lnTo>
                  <a:cubicBezTo>
                    <a:pt x="495300" y="2209800"/>
                    <a:pt x="431800" y="2260600"/>
                    <a:pt x="355600" y="2260600"/>
                  </a:cubicBezTo>
                  <a:lnTo>
                    <a:pt x="304800" y="2260600"/>
                  </a:lnTo>
                  <a:cubicBezTo>
                    <a:pt x="292100" y="2260600"/>
                    <a:pt x="292100" y="2247900"/>
                    <a:pt x="279400" y="2247900"/>
                  </a:cubicBezTo>
                  <a:cubicBezTo>
                    <a:pt x="279400" y="2235200"/>
                    <a:pt x="266700" y="2235200"/>
                    <a:pt x="266700" y="2222500"/>
                  </a:cubicBezTo>
                  <a:lnTo>
                    <a:pt x="342900" y="1409700"/>
                  </a:lnTo>
                  <a:lnTo>
                    <a:pt x="406400" y="965200"/>
                  </a:lnTo>
                  <a:moveTo>
                    <a:pt x="1955800" y="0"/>
                  </a:moveTo>
                  <a:cubicBezTo>
                    <a:pt x="1841500" y="0"/>
                    <a:pt x="1739900" y="88900"/>
                    <a:pt x="1739900" y="215900"/>
                  </a:cubicBezTo>
                  <a:lnTo>
                    <a:pt x="1739900" y="279400"/>
                  </a:lnTo>
                  <a:cubicBezTo>
                    <a:pt x="1739900" y="393700"/>
                    <a:pt x="1841500" y="495300"/>
                    <a:pt x="1955800" y="495300"/>
                  </a:cubicBezTo>
                  <a:cubicBezTo>
                    <a:pt x="2070100" y="495300"/>
                    <a:pt x="2171700" y="393700"/>
                    <a:pt x="2171700" y="279400"/>
                  </a:cubicBezTo>
                  <a:lnTo>
                    <a:pt x="2171700" y="215900"/>
                  </a:lnTo>
                  <a:cubicBezTo>
                    <a:pt x="2171700" y="88900"/>
                    <a:pt x="2070100" y="0"/>
                    <a:pt x="1955800" y="0"/>
                  </a:cubicBezTo>
                  <a:moveTo>
                    <a:pt x="1739900" y="965200"/>
                  </a:moveTo>
                  <a:cubicBezTo>
                    <a:pt x="1739900" y="965200"/>
                    <a:pt x="1727200" y="952500"/>
                    <a:pt x="1727200" y="965200"/>
                  </a:cubicBezTo>
                  <a:lnTo>
                    <a:pt x="1574800" y="1320800"/>
                  </a:lnTo>
                  <a:cubicBezTo>
                    <a:pt x="1549400" y="1371600"/>
                    <a:pt x="1498600" y="1409700"/>
                    <a:pt x="1435100" y="1409700"/>
                  </a:cubicBezTo>
                  <a:lnTo>
                    <a:pt x="1371600" y="1409700"/>
                  </a:lnTo>
                  <a:cubicBezTo>
                    <a:pt x="1358900" y="1409700"/>
                    <a:pt x="1346200" y="1409700"/>
                    <a:pt x="1346200" y="1397000"/>
                  </a:cubicBezTo>
                  <a:cubicBezTo>
                    <a:pt x="1333500" y="1384300"/>
                    <a:pt x="1333500" y="1371600"/>
                    <a:pt x="1346200" y="1358900"/>
                  </a:cubicBezTo>
                  <a:lnTo>
                    <a:pt x="1536700" y="914400"/>
                  </a:lnTo>
                  <a:lnTo>
                    <a:pt x="1600200" y="736600"/>
                  </a:lnTo>
                  <a:cubicBezTo>
                    <a:pt x="1651000" y="635000"/>
                    <a:pt x="1752600" y="558800"/>
                    <a:pt x="1866900" y="558800"/>
                  </a:cubicBezTo>
                  <a:lnTo>
                    <a:pt x="2044700" y="558800"/>
                  </a:lnTo>
                  <a:cubicBezTo>
                    <a:pt x="2159000" y="558800"/>
                    <a:pt x="2260600" y="635000"/>
                    <a:pt x="2311400" y="736600"/>
                  </a:cubicBezTo>
                  <a:lnTo>
                    <a:pt x="2374900" y="914400"/>
                  </a:lnTo>
                  <a:lnTo>
                    <a:pt x="2565400" y="1358900"/>
                  </a:lnTo>
                  <a:cubicBezTo>
                    <a:pt x="2578100" y="1371600"/>
                    <a:pt x="2578100" y="1384300"/>
                    <a:pt x="2565400" y="1397000"/>
                  </a:cubicBezTo>
                  <a:cubicBezTo>
                    <a:pt x="2565400" y="1409700"/>
                    <a:pt x="2552700" y="1409700"/>
                    <a:pt x="2540000" y="1409700"/>
                  </a:cubicBezTo>
                  <a:lnTo>
                    <a:pt x="2476500" y="1409700"/>
                  </a:lnTo>
                  <a:cubicBezTo>
                    <a:pt x="2413000" y="1409700"/>
                    <a:pt x="2362200" y="1371600"/>
                    <a:pt x="2336800" y="1320800"/>
                  </a:cubicBezTo>
                  <a:lnTo>
                    <a:pt x="2184400" y="965200"/>
                  </a:lnTo>
                  <a:cubicBezTo>
                    <a:pt x="2184400" y="952500"/>
                    <a:pt x="2171700" y="965200"/>
                    <a:pt x="2171700" y="965200"/>
                  </a:cubicBezTo>
                  <a:lnTo>
                    <a:pt x="2235200" y="1409700"/>
                  </a:lnTo>
                  <a:lnTo>
                    <a:pt x="2311400" y="2222500"/>
                  </a:lnTo>
                  <a:cubicBezTo>
                    <a:pt x="2311400" y="2235200"/>
                    <a:pt x="2298700" y="2235200"/>
                    <a:pt x="2298700" y="2247900"/>
                  </a:cubicBezTo>
                  <a:cubicBezTo>
                    <a:pt x="2286000" y="2247900"/>
                    <a:pt x="2286000" y="2260600"/>
                    <a:pt x="2273300" y="2260600"/>
                  </a:cubicBezTo>
                  <a:lnTo>
                    <a:pt x="2222500" y="2260600"/>
                  </a:lnTo>
                  <a:cubicBezTo>
                    <a:pt x="2146300" y="2260600"/>
                    <a:pt x="2082800" y="2209800"/>
                    <a:pt x="2082800" y="2133600"/>
                  </a:cubicBezTo>
                  <a:lnTo>
                    <a:pt x="1968500" y="1447800"/>
                  </a:lnTo>
                  <a:cubicBezTo>
                    <a:pt x="1955800" y="1447800"/>
                    <a:pt x="1955800" y="1447800"/>
                    <a:pt x="1943100" y="1447800"/>
                  </a:cubicBezTo>
                  <a:lnTo>
                    <a:pt x="1828800" y="2133600"/>
                  </a:lnTo>
                  <a:cubicBezTo>
                    <a:pt x="1828800" y="2209800"/>
                    <a:pt x="1765300" y="2260600"/>
                    <a:pt x="1689100" y="2260600"/>
                  </a:cubicBezTo>
                  <a:lnTo>
                    <a:pt x="1638300" y="2260600"/>
                  </a:lnTo>
                  <a:cubicBezTo>
                    <a:pt x="1625600" y="2260600"/>
                    <a:pt x="1625600" y="2247900"/>
                    <a:pt x="1612900" y="2247900"/>
                  </a:cubicBezTo>
                  <a:cubicBezTo>
                    <a:pt x="1612900" y="2235200"/>
                    <a:pt x="1600200" y="2235200"/>
                    <a:pt x="1600200" y="2222500"/>
                  </a:cubicBezTo>
                  <a:lnTo>
                    <a:pt x="1676400" y="1409700"/>
                  </a:lnTo>
                  <a:lnTo>
                    <a:pt x="1739900" y="965200"/>
                  </a:lnTo>
                  <a:moveTo>
                    <a:pt x="3289300" y="0"/>
                  </a:moveTo>
                  <a:cubicBezTo>
                    <a:pt x="3175000" y="0"/>
                    <a:pt x="3073400" y="88900"/>
                    <a:pt x="3073400" y="215900"/>
                  </a:cubicBezTo>
                  <a:lnTo>
                    <a:pt x="3073400" y="279400"/>
                  </a:lnTo>
                  <a:cubicBezTo>
                    <a:pt x="3073400" y="393700"/>
                    <a:pt x="3175000" y="495300"/>
                    <a:pt x="3289300" y="495300"/>
                  </a:cubicBezTo>
                  <a:cubicBezTo>
                    <a:pt x="3403600" y="495300"/>
                    <a:pt x="3505200" y="393700"/>
                    <a:pt x="3505200" y="279400"/>
                  </a:cubicBezTo>
                  <a:lnTo>
                    <a:pt x="3505200" y="215900"/>
                  </a:lnTo>
                  <a:cubicBezTo>
                    <a:pt x="3505200" y="88900"/>
                    <a:pt x="3403600" y="0"/>
                    <a:pt x="3289300" y="0"/>
                  </a:cubicBezTo>
                  <a:moveTo>
                    <a:pt x="3073400" y="965200"/>
                  </a:moveTo>
                  <a:cubicBezTo>
                    <a:pt x="3073400" y="965200"/>
                    <a:pt x="3060700" y="952500"/>
                    <a:pt x="3060700" y="965200"/>
                  </a:cubicBezTo>
                  <a:lnTo>
                    <a:pt x="2908300" y="1320800"/>
                  </a:lnTo>
                  <a:cubicBezTo>
                    <a:pt x="2882900" y="1371600"/>
                    <a:pt x="2832100" y="1409700"/>
                    <a:pt x="2768600" y="1409700"/>
                  </a:cubicBezTo>
                  <a:lnTo>
                    <a:pt x="2705100" y="1409700"/>
                  </a:lnTo>
                  <a:cubicBezTo>
                    <a:pt x="2692400" y="1409700"/>
                    <a:pt x="2679700" y="1409700"/>
                    <a:pt x="2679700" y="1397000"/>
                  </a:cubicBezTo>
                  <a:cubicBezTo>
                    <a:pt x="2667000" y="1384300"/>
                    <a:pt x="2667000" y="1371600"/>
                    <a:pt x="2679700" y="1358900"/>
                  </a:cubicBezTo>
                  <a:lnTo>
                    <a:pt x="2870200" y="914400"/>
                  </a:lnTo>
                  <a:lnTo>
                    <a:pt x="2933700" y="736600"/>
                  </a:lnTo>
                  <a:cubicBezTo>
                    <a:pt x="2984500" y="635000"/>
                    <a:pt x="3086100" y="558800"/>
                    <a:pt x="3200400" y="558800"/>
                  </a:cubicBezTo>
                  <a:lnTo>
                    <a:pt x="3378200" y="558800"/>
                  </a:lnTo>
                  <a:cubicBezTo>
                    <a:pt x="3492500" y="558800"/>
                    <a:pt x="3594100" y="635000"/>
                    <a:pt x="3644900" y="736600"/>
                  </a:cubicBezTo>
                  <a:lnTo>
                    <a:pt x="3708400" y="914400"/>
                  </a:lnTo>
                  <a:lnTo>
                    <a:pt x="3898900" y="1358900"/>
                  </a:lnTo>
                  <a:cubicBezTo>
                    <a:pt x="3911600" y="1371600"/>
                    <a:pt x="3911600" y="1384300"/>
                    <a:pt x="3898900" y="1397000"/>
                  </a:cubicBezTo>
                  <a:cubicBezTo>
                    <a:pt x="3898900" y="1409700"/>
                    <a:pt x="3886200" y="1409700"/>
                    <a:pt x="3873500" y="1409700"/>
                  </a:cubicBezTo>
                  <a:lnTo>
                    <a:pt x="3810000" y="1409700"/>
                  </a:lnTo>
                  <a:cubicBezTo>
                    <a:pt x="3746500" y="1409700"/>
                    <a:pt x="3695700" y="1371600"/>
                    <a:pt x="3670300" y="1320800"/>
                  </a:cubicBezTo>
                  <a:lnTo>
                    <a:pt x="3517900" y="965200"/>
                  </a:lnTo>
                  <a:cubicBezTo>
                    <a:pt x="3517900" y="952500"/>
                    <a:pt x="3505200" y="965200"/>
                    <a:pt x="3505200" y="965200"/>
                  </a:cubicBezTo>
                  <a:lnTo>
                    <a:pt x="3568700" y="1409700"/>
                  </a:lnTo>
                  <a:lnTo>
                    <a:pt x="3644900" y="2222500"/>
                  </a:lnTo>
                  <a:cubicBezTo>
                    <a:pt x="3644900" y="2235200"/>
                    <a:pt x="3632200" y="2235200"/>
                    <a:pt x="3632200" y="2247900"/>
                  </a:cubicBezTo>
                  <a:cubicBezTo>
                    <a:pt x="3619500" y="2247900"/>
                    <a:pt x="3619500" y="2260600"/>
                    <a:pt x="3606800" y="2260600"/>
                  </a:cubicBezTo>
                  <a:lnTo>
                    <a:pt x="3556000" y="2260600"/>
                  </a:lnTo>
                  <a:cubicBezTo>
                    <a:pt x="3479800" y="2260600"/>
                    <a:pt x="3416300" y="2209800"/>
                    <a:pt x="3416300" y="2133600"/>
                  </a:cubicBezTo>
                  <a:lnTo>
                    <a:pt x="3302000" y="1447800"/>
                  </a:lnTo>
                  <a:cubicBezTo>
                    <a:pt x="3289300" y="1447800"/>
                    <a:pt x="3289300" y="1447800"/>
                    <a:pt x="3276600" y="1447800"/>
                  </a:cubicBezTo>
                  <a:lnTo>
                    <a:pt x="3162300" y="2133600"/>
                  </a:lnTo>
                  <a:cubicBezTo>
                    <a:pt x="3162300" y="2209800"/>
                    <a:pt x="3098800" y="2260600"/>
                    <a:pt x="3022600" y="2260600"/>
                  </a:cubicBezTo>
                  <a:lnTo>
                    <a:pt x="2971800" y="2260600"/>
                  </a:lnTo>
                  <a:cubicBezTo>
                    <a:pt x="2959100" y="2260600"/>
                    <a:pt x="2959100" y="2247900"/>
                    <a:pt x="2946400" y="2247900"/>
                  </a:cubicBezTo>
                  <a:cubicBezTo>
                    <a:pt x="2946400" y="2235200"/>
                    <a:pt x="2933700" y="2235200"/>
                    <a:pt x="2933700" y="2222500"/>
                  </a:cubicBezTo>
                  <a:lnTo>
                    <a:pt x="3009900" y="1409700"/>
                  </a:lnTo>
                  <a:lnTo>
                    <a:pt x="3073400" y="965200"/>
                  </a:lnTo>
                  <a:moveTo>
                    <a:pt x="4622800" y="0"/>
                  </a:moveTo>
                  <a:cubicBezTo>
                    <a:pt x="4508500" y="0"/>
                    <a:pt x="4406900" y="88900"/>
                    <a:pt x="4406900" y="215900"/>
                  </a:cubicBezTo>
                  <a:lnTo>
                    <a:pt x="4406900" y="279400"/>
                  </a:lnTo>
                  <a:cubicBezTo>
                    <a:pt x="4406900" y="393700"/>
                    <a:pt x="4508500" y="495300"/>
                    <a:pt x="4622800" y="495300"/>
                  </a:cubicBezTo>
                  <a:cubicBezTo>
                    <a:pt x="4737100" y="495300"/>
                    <a:pt x="4838700" y="393700"/>
                    <a:pt x="4838700" y="279400"/>
                  </a:cubicBezTo>
                  <a:lnTo>
                    <a:pt x="4838700" y="215900"/>
                  </a:lnTo>
                  <a:cubicBezTo>
                    <a:pt x="4838700" y="88900"/>
                    <a:pt x="4737100" y="0"/>
                    <a:pt x="4622800" y="0"/>
                  </a:cubicBezTo>
                  <a:moveTo>
                    <a:pt x="4406900" y="965200"/>
                  </a:moveTo>
                  <a:cubicBezTo>
                    <a:pt x="4406900" y="965200"/>
                    <a:pt x="4394200" y="952500"/>
                    <a:pt x="4394200" y="965200"/>
                  </a:cubicBezTo>
                  <a:lnTo>
                    <a:pt x="4241800" y="1320800"/>
                  </a:lnTo>
                  <a:cubicBezTo>
                    <a:pt x="4216400" y="1371600"/>
                    <a:pt x="4165600" y="1409700"/>
                    <a:pt x="4102100" y="1409700"/>
                  </a:cubicBezTo>
                  <a:lnTo>
                    <a:pt x="4038600" y="1409700"/>
                  </a:lnTo>
                  <a:cubicBezTo>
                    <a:pt x="4025900" y="1409700"/>
                    <a:pt x="4013200" y="1409700"/>
                    <a:pt x="4013200" y="1397000"/>
                  </a:cubicBezTo>
                  <a:cubicBezTo>
                    <a:pt x="4000500" y="1384300"/>
                    <a:pt x="4000500" y="1371600"/>
                    <a:pt x="4013200" y="1358900"/>
                  </a:cubicBezTo>
                  <a:lnTo>
                    <a:pt x="4203700" y="914400"/>
                  </a:lnTo>
                  <a:lnTo>
                    <a:pt x="4267200" y="736600"/>
                  </a:lnTo>
                  <a:cubicBezTo>
                    <a:pt x="4318000" y="635000"/>
                    <a:pt x="4419600" y="558800"/>
                    <a:pt x="4533900" y="558800"/>
                  </a:cubicBezTo>
                  <a:lnTo>
                    <a:pt x="4711700" y="558800"/>
                  </a:lnTo>
                  <a:cubicBezTo>
                    <a:pt x="4826000" y="558800"/>
                    <a:pt x="4927600" y="635000"/>
                    <a:pt x="4978400" y="736600"/>
                  </a:cubicBezTo>
                  <a:lnTo>
                    <a:pt x="5041900" y="914400"/>
                  </a:lnTo>
                  <a:lnTo>
                    <a:pt x="5232400" y="1358900"/>
                  </a:lnTo>
                  <a:cubicBezTo>
                    <a:pt x="5245100" y="1371600"/>
                    <a:pt x="5245100" y="1384300"/>
                    <a:pt x="5232400" y="1397000"/>
                  </a:cubicBezTo>
                  <a:cubicBezTo>
                    <a:pt x="5232400" y="1409700"/>
                    <a:pt x="5219700" y="1409700"/>
                    <a:pt x="5207000" y="1409700"/>
                  </a:cubicBezTo>
                  <a:lnTo>
                    <a:pt x="5143500" y="1409700"/>
                  </a:lnTo>
                  <a:cubicBezTo>
                    <a:pt x="5080000" y="1409700"/>
                    <a:pt x="5029200" y="1371600"/>
                    <a:pt x="5003800" y="1320800"/>
                  </a:cubicBezTo>
                  <a:lnTo>
                    <a:pt x="4851400" y="965200"/>
                  </a:lnTo>
                  <a:cubicBezTo>
                    <a:pt x="4851400" y="952500"/>
                    <a:pt x="4838700" y="965200"/>
                    <a:pt x="4838700" y="965200"/>
                  </a:cubicBezTo>
                  <a:lnTo>
                    <a:pt x="4902200" y="1409700"/>
                  </a:lnTo>
                  <a:lnTo>
                    <a:pt x="4978400" y="2222500"/>
                  </a:lnTo>
                  <a:cubicBezTo>
                    <a:pt x="4978400" y="2235200"/>
                    <a:pt x="4965700" y="2235200"/>
                    <a:pt x="4965700" y="2247900"/>
                  </a:cubicBezTo>
                  <a:cubicBezTo>
                    <a:pt x="4953000" y="2247900"/>
                    <a:pt x="4953000" y="2260600"/>
                    <a:pt x="4940300" y="2260600"/>
                  </a:cubicBezTo>
                  <a:lnTo>
                    <a:pt x="4889500" y="2260600"/>
                  </a:lnTo>
                  <a:cubicBezTo>
                    <a:pt x="4813300" y="2260600"/>
                    <a:pt x="4749800" y="2209800"/>
                    <a:pt x="4749800" y="2133600"/>
                  </a:cubicBezTo>
                  <a:lnTo>
                    <a:pt x="4635500" y="1447800"/>
                  </a:lnTo>
                  <a:cubicBezTo>
                    <a:pt x="4622800" y="1447800"/>
                    <a:pt x="4622800" y="1447800"/>
                    <a:pt x="4610100" y="1447800"/>
                  </a:cubicBezTo>
                  <a:lnTo>
                    <a:pt x="4495800" y="2133600"/>
                  </a:lnTo>
                  <a:cubicBezTo>
                    <a:pt x="4495800" y="2209800"/>
                    <a:pt x="4432300" y="2260600"/>
                    <a:pt x="4356100" y="2260600"/>
                  </a:cubicBezTo>
                  <a:lnTo>
                    <a:pt x="4305300" y="2260600"/>
                  </a:lnTo>
                  <a:cubicBezTo>
                    <a:pt x="4292600" y="2260600"/>
                    <a:pt x="4292600" y="2247900"/>
                    <a:pt x="4279900" y="2247900"/>
                  </a:cubicBezTo>
                  <a:cubicBezTo>
                    <a:pt x="4279900" y="2235200"/>
                    <a:pt x="4267200" y="2235200"/>
                    <a:pt x="4267200" y="2222500"/>
                  </a:cubicBezTo>
                  <a:lnTo>
                    <a:pt x="4343400" y="1409700"/>
                  </a:lnTo>
                  <a:lnTo>
                    <a:pt x="4406900" y="965200"/>
                  </a:lnTo>
                  <a:moveTo>
                    <a:pt x="5956300" y="0"/>
                  </a:moveTo>
                  <a:cubicBezTo>
                    <a:pt x="5842000" y="0"/>
                    <a:pt x="5740400" y="88900"/>
                    <a:pt x="5740400" y="215900"/>
                  </a:cubicBezTo>
                  <a:lnTo>
                    <a:pt x="5740400" y="279400"/>
                  </a:lnTo>
                  <a:cubicBezTo>
                    <a:pt x="5740400" y="393700"/>
                    <a:pt x="5842000" y="495300"/>
                    <a:pt x="5956300" y="495300"/>
                  </a:cubicBezTo>
                  <a:cubicBezTo>
                    <a:pt x="6070600" y="495300"/>
                    <a:pt x="6172200" y="393700"/>
                    <a:pt x="6172200" y="279400"/>
                  </a:cubicBezTo>
                  <a:lnTo>
                    <a:pt x="6172200" y="215900"/>
                  </a:lnTo>
                  <a:cubicBezTo>
                    <a:pt x="6172200" y="88900"/>
                    <a:pt x="6070600" y="0"/>
                    <a:pt x="5956300" y="0"/>
                  </a:cubicBezTo>
                  <a:moveTo>
                    <a:pt x="5740400" y="965200"/>
                  </a:moveTo>
                  <a:cubicBezTo>
                    <a:pt x="5740400" y="965200"/>
                    <a:pt x="5727700" y="952500"/>
                    <a:pt x="5727700" y="965200"/>
                  </a:cubicBezTo>
                  <a:lnTo>
                    <a:pt x="5575300" y="1320800"/>
                  </a:lnTo>
                  <a:cubicBezTo>
                    <a:pt x="5549900" y="1371600"/>
                    <a:pt x="5499100" y="1409700"/>
                    <a:pt x="5435600" y="1409700"/>
                  </a:cubicBezTo>
                  <a:lnTo>
                    <a:pt x="5372100" y="1409700"/>
                  </a:lnTo>
                  <a:cubicBezTo>
                    <a:pt x="5359400" y="1409700"/>
                    <a:pt x="5346700" y="1409700"/>
                    <a:pt x="5346700" y="1397000"/>
                  </a:cubicBezTo>
                  <a:cubicBezTo>
                    <a:pt x="5334000" y="1384300"/>
                    <a:pt x="5334000" y="1371600"/>
                    <a:pt x="5346700" y="1358900"/>
                  </a:cubicBezTo>
                  <a:lnTo>
                    <a:pt x="5537200" y="914400"/>
                  </a:lnTo>
                  <a:lnTo>
                    <a:pt x="5600700" y="736600"/>
                  </a:lnTo>
                  <a:cubicBezTo>
                    <a:pt x="5651500" y="635000"/>
                    <a:pt x="5753100" y="558800"/>
                    <a:pt x="5867400" y="558800"/>
                  </a:cubicBezTo>
                  <a:lnTo>
                    <a:pt x="6045200" y="558800"/>
                  </a:lnTo>
                  <a:cubicBezTo>
                    <a:pt x="6159500" y="558800"/>
                    <a:pt x="6261100" y="635000"/>
                    <a:pt x="6311900" y="736600"/>
                  </a:cubicBezTo>
                  <a:lnTo>
                    <a:pt x="6375400" y="914400"/>
                  </a:lnTo>
                  <a:lnTo>
                    <a:pt x="6565900" y="1358900"/>
                  </a:lnTo>
                  <a:cubicBezTo>
                    <a:pt x="6578600" y="1371600"/>
                    <a:pt x="6578600" y="1384300"/>
                    <a:pt x="6565900" y="1397000"/>
                  </a:cubicBezTo>
                  <a:cubicBezTo>
                    <a:pt x="6565900" y="1409700"/>
                    <a:pt x="6553200" y="1409700"/>
                    <a:pt x="6540500" y="1409700"/>
                  </a:cubicBezTo>
                  <a:lnTo>
                    <a:pt x="6477000" y="1409700"/>
                  </a:lnTo>
                  <a:cubicBezTo>
                    <a:pt x="6413500" y="1409700"/>
                    <a:pt x="6362700" y="1371600"/>
                    <a:pt x="6337300" y="1320800"/>
                  </a:cubicBezTo>
                  <a:lnTo>
                    <a:pt x="6184900" y="965200"/>
                  </a:lnTo>
                  <a:cubicBezTo>
                    <a:pt x="6184900" y="952500"/>
                    <a:pt x="6172200" y="965200"/>
                    <a:pt x="6172200" y="965200"/>
                  </a:cubicBezTo>
                  <a:lnTo>
                    <a:pt x="6235700" y="1409700"/>
                  </a:lnTo>
                  <a:lnTo>
                    <a:pt x="6311900" y="2222500"/>
                  </a:lnTo>
                  <a:cubicBezTo>
                    <a:pt x="6311900" y="2235200"/>
                    <a:pt x="6299200" y="2235200"/>
                    <a:pt x="6299200" y="2247900"/>
                  </a:cubicBezTo>
                  <a:cubicBezTo>
                    <a:pt x="6286500" y="2247900"/>
                    <a:pt x="6286500" y="2260600"/>
                    <a:pt x="6273800" y="2260600"/>
                  </a:cubicBezTo>
                  <a:lnTo>
                    <a:pt x="6223000" y="2260600"/>
                  </a:lnTo>
                  <a:cubicBezTo>
                    <a:pt x="6146800" y="2260600"/>
                    <a:pt x="6083300" y="2209800"/>
                    <a:pt x="6083300" y="2133600"/>
                  </a:cubicBezTo>
                  <a:lnTo>
                    <a:pt x="5969000" y="1447800"/>
                  </a:lnTo>
                  <a:cubicBezTo>
                    <a:pt x="5956300" y="1447800"/>
                    <a:pt x="5956300" y="1447800"/>
                    <a:pt x="5943600" y="1447800"/>
                  </a:cubicBezTo>
                  <a:lnTo>
                    <a:pt x="5829300" y="2133600"/>
                  </a:lnTo>
                  <a:cubicBezTo>
                    <a:pt x="5829300" y="2209800"/>
                    <a:pt x="5765800" y="2260600"/>
                    <a:pt x="5689600" y="2260600"/>
                  </a:cubicBezTo>
                  <a:lnTo>
                    <a:pt x="5638800" y="2260600"/>
                  </a:lnTo>
                  <a:cubicBezTo>
                    <a:pt x="5626100" y="2260600"/>
                    <a:pt x="5626100" y="2247900"/>
                    <a:pt x="5613400" y="2247900"/>
                  </a:cubicBezTo>
                  <a:cubicBezTo>
                    <a:pt x="5613400" y="2235200"/>
                    <a:pt x="5600700" y="2235200"/>
                    <a:pt x="5600700" y="2222500"/>
                  </a:cubicBezTo>
                  <a:lnTo>
                    <a:pt x="5676900" y="1409700"/>
                  </a:lnTo>
                  <a:lnTo>
                    <a:pt x="5740400" y="965200"/>
                  </a:lnTo>
                  <a:moveTo>
                    <a:pt x="7289800" y="0"/>
                  </a:moveTo>
                  <a:cubicBezTo>
                    <a:pt x="7175500" y="0"/>
                    <a:pt x="7073900" y="88900"/>
                    <a:pt x="7073900" y="215900"/>
                  </a:cubicBezTo>
                  <a:lnTo>
                    <a:pt x="7073900" y="279400"/>
                  </a:lnTo>
                  <a:cubicBezTo>
                    <a:pt x="7073900" y="393700"/>
                    <a:pt x="7175500" y="495300"/>
                    <a:pt x="7289800" y="495300"/>
                  </a:cubicBezTo>
                  <a:cubicBezTo>
                    <a:pt x="7404100" y="495300"/>
                    <a:pt x="7505700" y="393700"/>
                    <a:pt x="7505700" y="279400"/>
                  </a:cubicBezTo>
                  <a:lnTo>
                    <a:pt x="7505700" y="215900"/>
                  </a:lnTo>
                  <a:cubicBezTo>
                    <a:pt x="7505700" y="88900"/>
                    <a:pt x="7404100" y="0"/>
                    <a:pt x="7289800" y="0"/>
                  </a:cubicBezTo>
                  <a:moveTo>
                    <a:pt x="7073900" y="965200"/>
                  </a:moveTo>
                  <a:cubicBezTo>
                    <a:pt x="7073900" y="965200"/>
                    <a:pt x="7061200" y="952500"/>
                    <a:pt x="7061200" y="965200"/>
                  </a:cubicBezTo>
                  <a:lnTo>
                    <a:pt x="6908800" y="1320800"/>
                  </a:lnTo>
                  <a:cubicBezTo>
                    <a:pt x="6883400" y="1371600"/>
                    <a:pt x="6832600" y="1409700"/>
                    <a:pt x="6769100" y="1409700"/>
                  </a:cubicBezTo>
                  <a:lnTo>
                    <a:pt x="6705600" y="1409700"/>
                  </a:lnTo>
                  <a:cubicBezTo>
                    <a:pt x="6692900" y="1409700"/>
                    <a:pt x="6680200" y="1409700"/>
                    <a:pt x="6680200" y="1397000"/>
                  </a:cubicBezTo>
                  <a:cubicBezTo>
                    <a:pt x="6667500" y="1384300"/>
                    <a:pt x="6667500" y="1371600"/>
                    <a:pt x="6680200" y="1358900"/>
                  </a:cubicBezTo>
                  <a:lnTo>
                    <a:pt x="6870700" y="914400"/>
                  </a:lnTo>
                  <a:lnTo>
                    <a:pt x="6934200" y="736600"/>
                  </a:lnTo>
                  <a:cubicBezTo>
                    <a:pt x="6985000" y="635000"/>
                    <a:pt x="7086600" y="558800"/>
                    <a:pt x="7200900" y="558800"/>
                  </a:cubicBezTo>
                  <a:lnTo>
                    <a:pt x="7378700" y="558800"/>
                  </a:lnTo>
                  <a:cubicBezTo>
                    <a:pt x="7493000" y="558800"/>
                    <a:pt x="7594600" y="635000"/>
                    <a:pt x="7645400" y="736600"/>
                  </a:cubicBezTo>
                  <a:lnTo>
                    <a:pt x="7708900" y="914400"/>
                  </a:lnTo>
                  <a:lnTo>
                    <a:pt x="7899400" y="1358900"/>
                  </a:lnTo>
                  <a:cubicBezTo>
                    <a:pt x="7912100" y="1371600"/>
                    <a:pt x="7912100" y="1384300"/>
                    <a:pt x="7899400" y="1397000"/>
                  </a:cubicBezTo>
                  <a:cubicBezTo>
                    <a:pt x="7899400" y="1409700"/>
                    <a:pt x="7886700" y="1409700"/>
                    <a:pt x="7874000" y="1409700"/>
                  </a:cubicBezTo>
                  <a:lnTo>
                    <a:pt x="7810500" y="1409700"/>
                  </a:lnTo>
                  <a:cubicBezTo>
                    <a:pt x="7747000" y="1409700"/>
                    <a:pt x="7696200" y="1371600"/>
                    <a:pt x="7670800" y="1320800"/>
                  </a:cubicBezTo>
                  <a:lnTo>
                    <a:pt x="7518400" y="965200"/>
                  </a:lnTo>
                  <a:cubicBezTo>
                    <a:pt x="7518400" y="952500"/>
                    <a:pt x="7505700" y="965200"/>
                    <a:pt x="7505700" y="965200"/>
                  </a:cubicBezTo>
                  <a:lnTo>
                    <a:pt x="7569200" y="1409700"/>
                  </a:lnTo>
                  <a:lnTo>
                    <a:pt x="7645400" y="2222500"/>
                  </a:lnTo>
                  <a:cubicBezTo>
                    <a:pt x="7645400" y="2235200"/>
                    <a:pt x="7632700" y="2235200"/>
                    <a:pt x="7632700" y="2247900"/>
                  </a:cubicBezTo>
                  <a:cubicBezTo>
                    <a:pt x="7620000" y="2247900"/>
                    <a:pt x="7620000" y="2260600"/>
                    <a:pt x="7607300" y="2260600"/>
                  </a:cubicBezTo>
                  <a:lnTo>
                    <a:pt x="7556500" y="2260600"/>
                  </a:lnTo>
                  <a:cubicBezTo>
                    <a:pt x="7480300" y="2260600"/>
                    <a:pt x="7416800" y="2209800"/>
                    <a:pt x="7416800" y="2133600"/>
                  </a:cubicBezTo>
                  <a:lnTo>
                    <a:pt x="7302500" y="1447800"/>
                  </a:lnTo>
                  <a:cubicBezTo>
                    <a:pt x="7289800" y="1447800"/>
                    <a:pt x="7289800" y="1447800"/>
                    <a:pt x="7277100" y="1447800"/>
                  </a:cubicBezTo>
                  <a:lnTo>
                    <a:pt x="7162800" y="2133600"/>
                  </a:lnTo>
                  <a:cubicBezTo>
                    <a:pt x="7162800" y="2209800"/>
                    <a:pt x="7099300" y="2260600"/>
                    <a:pt x="7023100" y="2260600"/>
                  </a:cubicBezTo>
                  <a:lnTo>
                    <a:pt x="6972300" y="2260600"/>
                  </a:lnTo>
                  <a:cubicBezTo>
                    <a:pt x="6959600" y="2260600"/>
                    <a:pt x="6959600" y="2247900"/>
                    <a:pt x="6946900" y="2247900"/>
                  </a:cubicBezTo>
                  <a:cubicBezTo>
                    <a:pt x="6946900" y="2235200"/>
                    <a:pt x="6934200" y="2235200"/>
                    <a:pt x="6934200" y="2222500"/>
                  </a:cubicBezTo>
                  <a:lnTo>
                    <a:pt x="7010400" y="1409700"/>
                  </a:lnTo>
                  <a:lnTo>
                    <a:pt x="7073900" y="965200"/>
                  </a:lnTo>
                </a:path>
              </a:pathLst>
            </a:custGeom>
            <a:solidFill>
              <a:srgbClr val="03989E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8013700" y="0"/>
              <a:ext cx="5245100" cy="2260600"/>
            </a:xfrm>
            <a:custGeom>
              <a:avLst/>
              <a:gdLst/>
              <a:ahLst/>
              <a:cxnLst/>
              <a:rect l="l" t="t" r="r" b="b"/>
              <a:pathLst>
                <a:path w="5245100" h="2260600" extrusionOk="0">
                  <a:moveTo>
                    <a:pt x="622300" y="0"/>
                  </a:moveTo>
                  <a:cubicBezTo>
                    <a:pt x="508000" y="0"/>
                    <a:pt x="406400" y="88900"/>
                    <a:pt x="406400" y="215900"/>
                  </a:cubicBezTo>
                  <a:lnTo>
                    <a:pt x="406400" y="279400"/>
                  </a:lnTo>
                  <a:cubicBezTo>
                    <a:pt x="406400" y="393700"/>
                    <a:pt x="508000" y="495300"/>
                    <a:pt x="622300" y="495300"/>
                  </a:cubicBezTo>
                  <a:cubicBezTo>
                    <a:pt x="736600" y="495300"/>
                    <a:pt x="838200" y="393700"/>
                    <a:pt x="838200" y="279400"/>
                  </a:cubicBezTo>
                  <a:lnTo>
                    <a:pt x="838200" y="215900"/>
                  </a:lnTo>
                  <a:cubicBezTo>
                    <a:pt x="838200" y="88900"/>
                    <a:pt x="736600" y="0"/>
                    <a:pt x="622300" y="0"/>
                  </a:cubicBezTo>
                  <a:moveTo>
                    <a:pt x="406400" y="965200"/>
                  </a:moveTo>
                  <a:cubicBezTo>
                    <a:pt x="406400" y="965200"/>
                    <a:pt x="393700" y="952500"/>
                    <a:pt x="393700" y="965200"/>
                  </a:cubicBezTo>
                  <a:lnTo>
                    <a:pt x="241300" y="1320800"/>
                  </a:lnTo>
                  <a:cubicBezTo>
                    <a:pt x="215900" y="1371600"/>
                    <a:pt x="165100" y="1409700"/>
                    <a:pt x="101600" y="1409700"/>
                  </a:cubicBezTo>
                  <a:lnTo>
                    <a:pt x="38100" y="1409700"/>
                  </a:lnTo>
                  <a:cubicBezTo>
                    <a:pt x="25400" y="1409700"/>
                    <a:pt x="12700" y="1409700"/>
                    <a:pt x="12700" y="1397000"/>
                  </a:cubicBezTo>
                  <a:cubicBezTo>
                    <a:pt x="0" y="1384300"/>
                    <a:pt x="0" y="1371600"/>
                    <a:pt x="12700" y="1358900"/>
                  </a:cubicBezTo>
                  <a:lnTo>
                    <a:pt x="203200" y="914400"/>
                  </a:lnTo>
                  <a:lnTo>
                    <a:pt x="266700" y="736600"/>
                  </a:lnTo>
                  <a:cubicBezTo>
                    <a:pt x="317500" y="635000"/>
                    <a:pt x="419100" y="558800"/>
                    <a:pt x="533400" y="558800"/>
                  </a:cubicBezTo>
                  <a:lnTo>
                    <a:pt x="711200" y="558800"/>
                  </a:lnTo>
                  <a:cubicBezTo>
                    <a:pt x="825500" y="558800"/>
                    <a:pt x="927100" y="635000"/>
                    <a:pt x="977900" y="736600"/>
                  </a:cubicBezTo>
                  <a:lnTo>
                    <a:pt x="1041400" y="914400"/>
                  </a:lnTo>
                  <a:lnTo>
                    <a:pt x="1231900" y="1358900"/>
                  </a:lnTo>
                  <a:cubicBezTo>
                    <a:pt x="1244600" y="1371600"/>
                    <a:pt x="1244600" y="1384300"/>
                    <a:pt x="1231900" y="1397000"/>
                  </a:cubicBezTo>
                  <a:cubicBezTo>
                    <a:pt x="1231900" y="1409700"/>
                    <a:pt x="1219200" y="1409700"/>
                    <a:pt x="1206500" y="1409700"/>
                  </a:cubicBezTo>
                  <a:lnTo>
                    <a:pt x="1143000" y="1409700"/>
                  </a:lnTo>
                  <a:cubicBezTo>
                    <a:pt x="1079500" y="1409700"/>
                    <a:pt x="1028700" y="1371600"/>
                    <a:pt x="1003300" y="1320800"/>
                  </a:cubicBezTo>
                  <a:lnTo>
                    <a:pt x="850900" y="965200"/>
                  </a:lnTo>
                  <a:cubicBezTo>
                    <a:pt x="850900" y="952500"/>
                    <a:pt x="838200" y="965200"/>
                    <a:pt x="838200" y="965200"/>
                  </a:cubicBezTo>
                  <a:lnTo>
                    <a:pt x="901700" y="1409700"/>
                  </a:lnTo>
                  <a:lnTo>
                    <a:pt x="977900" y="2222500"/>
                  </a:lnTo>
                  <a:cubicBezTo>
                    <a:pt x="977900" y="2235200"/>
                    <a:pt x="965200" y="2235200"/>
                    <a:pt x="965200" y="2247900"/>
                  </a:cubicBezTo>
                  <a:cubicBezTo>
                    <a:pt x="952500" y="2247900"/>
                    <a:pt x="952500" y="2260600"/>
                    <a:pt x="939800" y="2260600"/>
                  </a:cubicBezTo>
                  <a:lnTo>
                    <a:pt x="889000" y="2260600"/>
                  </a:lnTo>
                  <a:cubicBezTo>
                    <a:pt x="812800" y="2260600"/>
                    <a:pt x="749300" y="2209800"/>
                    <a:pt x="749300" y="2133600"/>
                  </a:cubicBezTo>
                  <a:lnTo>
                    <a:pt x="635000" y="1447800"/>
                  </a:lnTo>
                  <a:cubicBezTo>
                    <a:pt x="622300" y="1447800"/>
                    <a:pt x="622300" y="1447800"/>
                    <a:pt x="609600" y="1447800"/>
                  </a:cubicBezTo>
                  <a:lnTo>
                    <a:pt x="495300" y="2133600"/>
                  </a:lnTo>
                  <a:cubicBezTo>
                    <a:pt x="495300" y="2209800"/>
                    <a:pt x="431800" y="2260600"/>
                    <a:pt x="355600" y="2260600"/>
                  </a:cubicBezTo>
                  <a:lnTo>
                    <a:pt x="304800" y="2260600"/>
                  </a:lnTo>
                  <a:cubicBezTo>
                    <a:pt x="292100" y="2260600"/>
                    <a:pt x="292100" y="2247900"/>
                    <a:pt x="279400" y="2247900"/>
                  </a:cubicBezTo>
                  <a:cubicBezTo>
                    <a:pt x="279400" y="2235200"/>
                    <a:pt x="266700" y="2235200"/>
                    <a:pt x="266700" y="2222500"/>
                  </a:cubicBezTo>
                  <a:lnTo>
                    <a:pt x="342900" y="1409700"/>
                  </a:lnTo>
                  <a:lnTo>
                    <a:pt x="406400" y="965200"/>
                  </a:lnTo>
                  <a:moveTo>
                    <a:pt x="1955800" y="0"/>
                  </a:moveTo>
                  <a:cubicBezTo>
                    <a:pt x="1841500" y="0"/>
                    <a:pt x="1739900" y="88900"/>
                    <a:pt x="1739900" y="215900"/>
                  </a:cubicBezTo>
                  <a:lnTo>
                    <a:pt x="1739900" y="279400"/>
                  </a:lnTo>
                  <a:cubicBezTo>
                    <a:pt x="1739900" y="393700"/>
                    <a:pt x="1841500" y="495300"/>
                    <a:pt x="1955800" y="495300"/>
                  </a:cubicBezTo>
                  <a:cubicBezTo>
                    <a:pt x="2070100" y="495300"/>
                    <a:pt x="2171700" y="393700"/>
                    <a:pt x="2171700" y="279400"/>
                  </a:cubicBezTo>
                  <a:lnTo>
                    <a:pt x="2171700" y="215900"/>
                  </a:lnTo>
                  <a:cubicBezTo>
                    <a:pt x="2171700" y="88900"/>
                    <a:pt x="2070100" y="0"/>
                    <a:pt x="1955800" y="0"/>
                  </a:cubicBezTo>
                  <a:moveTo>
                    <a:pt x="1739900" y="965200"/>
                  </a:moveTo>
                  <a:cubicBezTo>
                    <a:pt x="1739900" y="965200"/>
                    <a:pt x="1727200" y="952500"/>
                    <a:pt x="1727200" y="965200"/>
                  </a:cubicBezTo>
                  <a:lnTo>
                    <a:pt x="1574800" y="1320800"/>
                  </a:lnTo>
                  <a:cubicBezTo>
                    <a:pt x="1549400" y="1371600"/>
                    <a:pt x="1498600" y="1409700"/>
                    <a:pt x="1435100" y="1409700"/>
                  </a:cubicBezTo>
                  <a:lnTo>
                    <a:pt x="1371600" y="1409700"/>
                  </a:lnTo>
                  <a:cubicBezTo>
                    <a:pt x="1358900" y="1409700"/>
                    <a:pt x="1346200" y="1409700"/>
                    <a:pt x="1346200" y="1397000"/>
                  </a:cubicBezTo>
                  <a:cubicBezTo>
                    <a:pt x="1333500" y="1384300"/>
                    <a:pt x="1333500" y="1371600"/>
                    <a:pt x="1346200" y="1358900"/>
                  </a:cubicBezTo>
                  <a:lnTo>
                    <a:pt x="1536700" y="914400"/>
                  </a:lnTo>
                  <a:lnTo>
                    <a:pt x="1600200" y="736600"/>
                  </a:lnTo>
                  <a:cubicBezTo>
                    <a:pt x="1651000" y="635000"/>
                    <a:pt x="1752600" y="558800"/>
                    <a:pt x="1866900" y="558800"/>
                  </a:cubicBezTo>
                  <a:lnTo>
                    <a:pt x="2044700" y="558800"/>
                  </a:lnTo>
                  <a:cubicBezTo>
                    <a:pt x="2159000" y="558800"/>
                    <a:pt x="2260600" y="635000"/>
                    <a:pt x="2311400" y="736600"/>
                  </a:cubicBezTo>
                  <a:lnTo>
                    <a:pt x="2374900" y="914400"/>
                  </a:lnTo>
                  <a:lnTo>
                    <a:pt x="2565400" y="1358900"/>
                  </a:lnTo>
                  <a:cubicBezTo>
                    <a:pt x="2578100" y="1371600"/>
                    <a:pt x="2578100" y="1384300"/>
                    <a:pt x="2565400" y="1397000"/>
                  </a:cubicBezTo>
                  <a:cubicBezTo>
                    <a:pt x="2565400" y="1409700"/>
                    <a:pt x="2552700" y="1409700"/>
                    <a:pt x="2540000" y="1409700"/>
                  </a:cubicBezTo>
                  <a:lnTo>
                    <a:pt x="2476500" y="1409700"/>
                  </a:lnTo>
                  <a:cubicBezTo>
                    <a:pt x="2413000" y="1409700"/>
                    <a:pt x="2362200" y="1371600"/>
                    <a:pt x="2336800" y="1320800"/>
                  </a:cubicBezTo>
                  <a:lnTo>
                    <a:pt x="2184400" y="965200"/>
                  </a:lnTo>
                  <a:cubicBezTo>
                    <a:pt x="2184400" y="952500"/>
                    <a:pt x="2171700" y="965200"/>
                    <a:pt x="2171700" y="965200"/>
                  </a:cubicBezTo>
                  <a:lnTo>
                    <a:pt x="2235200" y="1409700"/>
                  </a:lnTo>
                  <a:lnTo>
                    <a:pt x="2311400" y="2222500"/>
                  </a:lnTo>
                  <a:cubicBezTo>
                    <a:pt x="2311400" y="2235200"/>
                    <a:pt x="2298700" y="2235200"/>
                    <a:pt x="2298700" y="2247900"/>
                  </a:cubicBezTo>
                  <a:cubicBezTo>
                    <a:pt x="2286000" y="2247900"/>
                    <a:pt x="2286000" y="2260600"/>
                    <a:pt x="2273300" y="2260600"/>
                  </a:cubicBezTo>
                  <a:lnTo>
                    <a:pt x="2222500" y="2260600"/>
                  </a:lnTo>
                  <a:cubicBezTo>
                    <a:pt x="2146300" y="2260600"/>
                    <a:pt x="2082800" y="2209800"/>
                    <a:pt x="2082800" y="2133600"/>
                  </a:cubicBezTo>
                  <a:lnTo>
                    <a:pt x="1968500" y="1447800"/>
                  </a:lnTo>
                  <a:cubicBezTo>
                    <a:pt x="1955800" y="1447800"/>
                    <a:pt x="1955800" y="1447800"/>
                    <a:pt x="1943100" y="1447800"/>
                  </a:cubicBezTo>
                  <a:lnTo>
                    <a:pt x="1828800" y="2133600"/>
                  </a:lnTo>
                  <a:cubicBezTo>
                    <a:pt x="1828800" y="2209800"/>
                    <a:pt x="1765300" y="2260600"/>
                    <a:pt x="1689100" y="2260600"/>
                  </a:cubicBezTo>
                  <a:lnTo>
                    <a:pt x="1638300" y="2260600"/>
                  </a:lnTo>
                  <a:cubicBezTo>
                    <a:pt x="1625600" y="2260600"/>
                    <a:pt x="1625600" y="2247900"/>
                    <a:pt x="1612900" y="2247900"/>
                  </a:cubicBezTo>
                  <a:cubicBezTo>
                    <a:pt x="1612900" y="2235200"/>
                    <a:pt x="1600200" y="2235200"/>
                    <a:pt x="1600200" y="2222500"/>
                  </a:cubicBezTo>
                  <a:lnTo>
                    <a:pt x="1676400" y="1409700"/>
                  </a:lnTo>
                  <a:lnTo>
                    <a:pt x="1739900" y="965200"/>
                  </a:lnTo>
                  <a:moveTo>
                    <a:pt x="3289300" y="0"/>
                  </a:moveTo>
                  <a:cubicBezTo>
                    <a:pt x="3175000" y="0"/>
                    <a:pt x="3073400" y="88900"/>
                    <a:pt x="3073400" y="215900"/>
                  </a:cubicBezTo>
                  <a:lnTo>
                    <a:pt x="3073400" y="279400"/>
                  </a:lnTo>
                  <a:cubicBezTo>
                    <a:pt x="3073400" y="393700"/>
                    <a:pt x="3175000" y="495300"/>
                    <a:pt x="3289300" y="495300"/>
                  </a:cubicBezTo>
                  <a:cubicBezTo>
                    <a:pt x="3403600" y="495300"/>
                    <a:pt x="3505200" y="393700"/>
                    <a:pt x="3505200" y="279400"/>
                  </a:cubicBezTo>
                  <a:lnTo>
                    <a:pt x="3505200" y="215900"/>
                  </a:lnTo>
                  <a:cubicBezTo>
                    <a:pt x="3505200" y="88900"/>
                    <a:pt x="3403600" y="0"/>
                    <a:pt x="3289300" y="0"/>
                  </a:cubicBezTo>
                  <a:moveTo>
                    <a:pt x="3073400" y="965200"/>
                  </a:moveTo>
                  <a:cubicBezTo>
                    <a:pt x="3073400" y="965200"/>
                    <a:pt x="3060700" y="952500"/>
                    <a:pt x="3060700" y="965200"/>
                  </a:cubicBezTo>
                  <a:lnTo>
                    <a:pt x="2908300" y="1320800"/>
                  </a:lnTo>
                  <a:cubicBezTo>
                    <a:pt x="2882900" y="1371600"/>
                    <a:pt x="2832100" y="1409700"/>
                    <a:pt x="2768600" y="1409700"/>
                  </a:cubicBezTo>
                  <a:lnTo>
                    <a:pt x="2705100" y="1409700"/>
                  </a:lnTo>
                  <a:cubicBezTo>
                    <a:pt x="2692400" y="1409700"/>
                    <a:pt x="2679700" y="1409700"/>
                    <a:pt x="2679700" y="1397000"/>
                  </a:cubicBezTo>
                  <a:cubicBezTo>
                    <a:pt x="2667000" y="1384300"/>
                    <a:pt x="2667000" y="1371600"/>
                    <a:pt x="2679700" y="1358900"/>
                  </a:cubicBezTo>
                  <a:lnTo>
                    <a:pt x="2870200" y="914400"/>
                  </a:lnTo>
                  <a:lnTo>
                    <a:pt x="2933700" y="736600"/>
                  </a:lnTo>
                  <a:cubicBezTo>
                    <a:pt x="2984500" y="635000"/>
                    <a:pt x="3086100" y="558800"/>
                    <a:pt x="3200400" y="558800"/>
                  </a:cubicBezTo>
                  <a:lnTo>
                    <a:pt x="3378200" y="558800"/>
                  </a:lnTo>
                  <a:cubicBezTo>
                    <a:pt x="3492500" y="558800"/>
                    <a:pt x="3594100" y="635000"/>
                    <a:pt x="3644900" y="736600"/>
                  </a:cubicBezTo>
                  <a:lnTo>
                    <a:pt x="3708400" y="914400"/>
                  </a:lnTo>
                  <a:lnTo>
                    <a:pt x="3898900" y="1358900"/>
                  </a:lnTo>
                  <a:cubicBezTo>
                    <a:pt x="3911600" y="1371600"/>
                    <a:pt x="3911600" y="1384300"/>
                    <a:pt x="3898900" y="1397000"/>
                  </a:cubicBezTo>
                  <a:cubicBezTo>
                    <a:pt x="3898900" y="1409700"/>
                    <a:pt x="3886200" y="1409700"/>
                    <a:pt x="3873500" y="1409700"/>
                  </a:cubicBezTo>
                  <a:lnTo>
                    <a:pt x="3810000" y="1409700"/>
                  </a:lnTo>
                  <a:cubicBezTo>
                    <a:pt x="3746500" y="1409700"/>
                    <a:pt x="3695700" y="1371600"/>
                    <a:pt x="3670300" y="1320800"/>
                  </a:cubicBezTo>
                  <a:lnTo>
                    <a:pt x="3517900" y="965200"/>
                  </a:lnTo>
                  <a:cubicBezTo>
                    <a:pt x="3517900" y="952500"/>
                    <a:pt x="3505200" y="965200"/>
                    <a:pt x="3505200" y="965200"/>
                  </a:cubicBezTo>
                  <a:lnTo>
                    <a:pt x="3568700" y="1409700"/>
                  </a:lnTo>
                  <a:lnTo>
                    <a:pt x="3644900" y="2222500"/>
                  </a:lnTo>
                  <a:cubicBezTo>
                    <a:pt x="3644900" y="2235200"/>
                    <a:pt x="3632200" y="2235200"/>
                    <a:pt x="3632200" y="2247900"/>
                  </a:cubicBezTo>
                  <a:cubicBezTo>
                    <a:pt x="3619500" y="2247900"/>
                    <a:pt x="3619500" y="2260600"/>
                    <a:pt x="3606800" y="2260600"/>
                  </a:cubicBezTo>
                  <a:lnTo>
                    <a:pt x="3556000" y="2260600"/>
                  </a:lnTo>
                  <a:cubicBezTo>
                    <a:pt x="3479800" y="2260600"/>
                    <a:pt x="3416300" y="2209800"/>
                    <a:pt x="3416300" y="2133600"/>
                  </a:cubicBezTo>
                  <a:lnTo>
                    <a:pt x="3302000" y="1447800"/>
                  </a:lnTo>
                  <a:cubicBezTo>
                    <a:pt x="3289300" y="1447800"/>
                    <a:pt x="3289300" y="1447800"/>
                    <a:pt x="3276600" y="1447800"/>
                  </a:cubicBezTo>
                  <a:lnTo>
                    <a:pt x="3162300" y="2133600"/>
                  </a:lnTo>
                  <a:cubicBezTo>
                    <a:pt x="3162300" y="2209800"/>
                    <a:pt x="3098800" y="2260600"/>
                    <a:pt x="3022600" y="2260600"/>
                  </a:cubicBezTo>
                  <a:lnTo>
                    <a:pt x="2971800" y="2260600"/>
                  </a:lnTo>
                  <a:cubicBezTo>
                    <a:pt x="2959100" y="2260600"/>
                    <a:pt x="2959100" y="2247900"/>
                    <a:pt x="2946400" y="2247900"/>
                  </a:cubicBezTo>
                  <a:cubicBezTo>
                    <a:pt x="2946400" y="2235200"/>
                    <a:pt x="2933700" y="2235200"/>
                    <a:pt x="2933700" y="2222500"/>
                  </a:cubicBezTo>
                  <a:lnTo>
                    <a:pt x="3009900" y="1409700"/>
                  </a:lnTo>
                  <a:lnTo>
                    <a:pt x="3073400" y="965200"/>
                  </a:lnTo>
                  <a:moveTo>
                    <a:pt x="4622800" y="0"/>
                  </a:moveTo>
                  <a:cubicBezTo>
                    <a:pt x="4508500" y="0"/>
                    <a:pt x="4406900" y="88900"/>
                    <a:pt x="4406900" y="215900"/>
                  </a:cubicBezTo>
                  <a:lnTo>
                    <a:pt x="4406900" y="279400"/>
                  </a:lnTo>
                  <a:cubicBezTo>
                    <a:pt x="4406900" y="393700"/>
                    <a:pt x="4508500" y="495300"/>
                    <a:pt x="4622800" y="495300"/>
                  </a:cubicBezTo>
                  <a:cubicBezTo>
                    <a:pt x="4737100" y="495300"/>
                    <a:pt x="4838700" y="393700"/>
                    <a:pt x="4838700" y="279400"/>
                  </a:cubicBezTo>
                  <a:lnTo>
                    <a:pt x="4838700" y="215900"/>
                  </a:lnTo>
                  <a:cubicBezTo>
                    <a:pt x="4838700" y="88900"/>
                    <a:pt x="4737100" y="0"/>
                    <a:pt x="4622800" y="0"/>
                  </a:cubicBezTo>
                  <a:moveTo>
                    <a:pt x="4406900" y="965200"/>
                  </a:moveTo>
                  <a:cubicBezTo>
                    <a:pt x="4406900" y="965200"/>
                    <a:pt x="4394200" y="952500"/>
                    <a:pt x="4394200" y="965200"/>
                  </a:cubicBezTo>
                  <a:lnTo>
                    <a:pt x="4241800" y="1320800"/>
                  </a:lnTo>
                  <a:cubicBezTo>
                    <a:pt x="4216400" y="1371600"/>
                    <a:pt x="4165600" y="1409700"/>
                    <a:pt x="4102100" y="1409700"/>
                  </a:cubicBezTo>
                  <a:lnTo>
                    <a:pt x="4038600" y="1409700"/>
                  </a:lnTo>
                  <a:cubicBezTo>
                    <a:pt x="4025900" y="1409700"/>
                    <a:pt x="4013200" y="1409700"/>
                    <a:pt x="4013200" y="1397000"/>
                  </a:cubicBezTo>
                  <a:cubicBezTo>
                    <a:pt x="4000500" y="1384300"/>
                    <a:pt x="4000500" y="1371600"/>
                    <a:pt x="4013200" y="1358900"/>
                  </a:cubicBezTo>
                  <a:lnTo>
                    <a:pt x="4203700" y="914400"/>
                  </a:lnTo>
                  <a:lnTo>
                    <a:pt x="4267200" y="736600"/>
                  </a:lnTo>
                  <a:cubicBezTo>
                    <a:pt x="4318000" y="635000"/>
                    <a:pt x="4419600" y="558800"/>
                    <a:pt x="4533900" y="558800"/>
                  </a:cubicBezTo>
                  <a:lnTo>
                    <a:pt x="4711700" y="558800"/>
                  </a:lnTo>
                  <a:cubicBezTo>
                    <a:pt x="4826000" y="558800"/>
                    <a:pt x="4927600" y="635000"/>
                    <a:pt x="4978400" y="736600"/>
                  </a:cubicBezTo>
                  <a:lnTo>
                    <a:pt x="5041900" y="914400"/>
                  </a:lnTo>
                  <a:lnTo>
                    <a:pt x="5232400" y="1358900"/>
                  </a:lnTo>
                  <a:cubicBezTo>
                    <a:pt x="5245100" y="1371600"/>
                    <a:pt x="5245100" y="1384300"/>
                    <a:pt x="5232400" y="1397000"/>
                  </a:cubicBezTo>
                  <a:cubicBezTo>
                    <a:pt x="5232400" y="1409700"/>
                    <a:pt x="5219700" y="1409700"/>
                    <a:pt x="5207000" y="1409700"/>
                  </a:cubicBezTo>
                  <a:lnTo>
                    <a:pt x="5143500" y="1409700"/>
                  </a:lnTo>
                  <a:cubicBezTo>
                    <a:pt x="5080000" y="1409700"/>
                    <a:pt x="5029200" y="1371600"/>
                    <a:pt x="5003800" y="1320800"/>
                  </a:cubicBezTo>
                  <a:lnTo>
                    <a:pt x="4851400" y="965200"/>
                  </a:lnTo>
                  <a:cubicBezTo>
                    <a:pt x="4851400" y="952500"/>
                    <a:pt x="4838700" y="965200"/>
                    <a:pt x="4838700" y="965200"/>
                  </a:cubicBezTo>
                  <a:lnTo>
                    <a:pt x="4902200" y="1409700"/>
                  </a:lnTo>
                  <a:lnTo>
                    <a:pt x="4978400" y="2222500"/>
                  </a:lnTo>
                  <a:cubicBezTo>
                    <a:pt x="4978400" y="2235200"/>
                    <a:pt x="4965700" y="2235200"/>
                    <a:pt x="4965700" y="2247900"/>
                  </a:cubicBezTo>
                  <a:cubicBezTo>
                    <a:pt x="4953000" y="2247900"/>
                    <a:pt x="4953000" y="2260600"/>
                    <a:pt x="4940300" y="2260600"/>
                  </a:cubicBezTo>
                  <a:lnTo>
                    <a:pt x="4889500" y="2260600"/>
                  </a:lnTo>
                  <a:cubicBezTo>
                    <a:pt x="4813300" y="2260600"/>
                    <a:pt x="4749800" y="2209800"/>
                    <a:pt x="4749800" y="2133600"/>
                  </a:cubicBezTo>
                  <a:lnTo>
                    <a:pt x="4635500" y="1447800"/>
                  </a:lnTo>
                  <a:cubicBezTo>
                    <a:pt x="4622800" y="1447800"/>
                    <a:pt x="4622800" y="1447800"/>
                    <a:pt x="4610100" y="1447800"/>
                  </a:cubicBezTo>
                  <a:lnTo>
                    <a:pt x="4495800" y="2133600"/>
                  </a:lnTo>
                  <a:cubicBezTo>
                    <a:pt x="4495800" y="2209800"/>
                    <a:pt x="4432300" y="2260600"/>
                    <a:pt x="4356100" y="2260600"/>
                  </a:cubicBezTo>
                  <a:lnTo>
                    <a:pt x="4305300" y="2260600"/>
                  </a:lnTo>
                  <a:cubicBezTo>
                    <a:pt x="4292600" y="2260600"/>
                    <a:pt x="4292600" y="2247900"/>
                    <a:pt x="4279900" y="2247900"/>
                  </a:cubicBezTo>
                  <a:cubicBezTo>
                    <a:pt x="4279900" y="2235200"/>
                    <a:pt x="4267200" y="2235200"/>
                    <a:pt x="4267200" y="2222500"/>
                  </a:cubicBezTo>
                  <a:lnTo>
                    <a:pt x="4343400" y="1409700"/>
                  </a:lnTo>
                  <a:lnTo>
                    <a:pt x="4406900" y="965200"/>
                  </a:lnTo>
                </a:path>
              </a:pathLst>
            </a:custGeom>
            <a:solidFill>
              <a:srgbClr val="494F56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10"/>
          <p:cNvGrpSpPr/>
          <p:nvPr/>
        </p:nvGrpSpPr>
        <p:grpSpPr>
          <a:xfrm>
            <a:off x="4771556" y="4765121"/>
            <a:ext cx="10681995" cy="1527726"/>
            <a:chOff x="12700" y="0"/>
            <a:chExt cx="13246100" cy="2260600"/>
          </a:xfrm>
        </p:grpSpPr>
        <p:sp>
          <p:nvSpPr>
            <p:cNvPr id="479" name="Google Shape;479;p10"/>
            <p:cNvSpPr/>
            <p:nvPr/>
          </p:nvSpPr>
          <p:spPr>
            <a:xfrm>
              <a:off x="12700" y="0"/>
              <a:ext cx="7912100" cy="2260600"/>
            </a:xfrm>
            <a:custGeom>
              <a:avLst/>
              <a:gdLst/>
              <a:ahLst/>
              <a:cxnLst/>
              <a:rect l="l" t="t" r="r" b="b"/>
              <a:pathLst>
                <a:path w="7912100" h="2260600" extrusionOk="0">
                  <a:moveTo>
                    <a:pt x="622300" y="0"/>
                  </a:moveTo>
                  <a:cubicBezTo>
                    <a:pt x="508000" y="0"/>
                    <a:pt x="406400" y="88900"/>
                    <a:pt x="406400" y="215900"/>
                  </a:cubicBezTo>
                  <a:lnTo>
                    <a:pt x="406400" y="279400"/>
                  </a:lnTo>
                  <a:cubicBezTo>
                    <a:pt x="406400" y="393700"/>
                    <a:pt x="508000" y="495300"/>
                    <a:pt x="622300" y="495300"/>
                  </a:cubicBezTo>
                  <a:cubicBezTo>
                    <a:pt x="736600" y="495300"/>
                    <a:pt x="838200" y="393700"/>
                    <a:pt x="838200" y="279400"/>
                  </a:cubicBezTo>
                  <a:lnTo>
                    <a:pt x="838200" y="215900"/>
                  </a:lnTo>
                  <a:cubicBezTo>
                    <a:pt x="838200" y="88900"/>
                    <a:pt x="736600" y="0"/>
                    <a:pt x="622300" y="0"/>
                  </a:cubicBezTo>
                  <a:moveTo>
                    <a:pt x="406400" y="965200"/>
                  </a:moveTo>
                  <a:cubicBezTo>
                    <a:pt x="406400" y="965200"/>
                    <a:pt x="393700" y="952500"/>
                    <a:pt x="393700" y="965200"/>
                  </a:cubicBezTo>
                  <a:lnTo>
                    <a:pt x="241300" y="1320800"/>
                  </a:lnTo>
                  <a:cubicBezTo>
                    <a:pt x="215900" y="1371600"/>
                    <a:pt x="165100" y="1409700"/>
                    <a:pt x="101600" y="1409700"/>
                  </a:cubicBezTo>
                  <a:lnTo>
                    <a:pt x="38100" y="1409700"/>
                  </a:lnTo>
                  <a:cubicBezTo>
                    <a:pt x="25400" y="1409700"/>
                    <a:pt x="12700" y="1409700"/>
                    <a:pt x="12700" y="1397000"/>
                  </a:cubicBezTo>
                  <a:cubicBezTo>
                    <a:pt x="0" y="1384300"/>
                    <a:pt x="0" y="1371600"/>
                    <a:pt x="12700" y="1358900"/>
                  </a:cubicBezTo>
                  <a:lnTo>
                    <a:pt x="203200" y="914400"/>
                  </a:lnTo>
                  <a:lnTo>
                    <a:pt x="266700" y="736600"/>
                  </a:lnTo>
                  <a:cubicBezTo>
                    <a:pt x="317500" y="635000"/>
                    <a:pt x="419100" y="558800"/>
                    <a:pt x="533400" y="558800"/>
                  </a:cubicBezTo>
                  <a:lnTo>
                    <a:pt x="711200" y="558800"/>
                  </a:lnTo>
                  <a:cubicBezTo>
                    <a:pt x="825500" y="558800"/>
                    <a:pt x="927100" y="635000"/>
                    <a:pt x="977900" y="736600"/>
                  </a:cubicBezTo>
                  <a:lnTo>
                    <a:pt x="1041400" y="914400"/>
                  </a:lnTo>
                  <a:lnTo>
                    <a:pt x="1231900" y="1358900"/>
                  </a:lnTo>
                  <a:cubicBezTo>
                    <a:pt x="1244600" y="1371600"/>
                    <a:pt x="1244600" y="1384300"/>
                    <a:pt x="1231900" y="1397000"/>
                  </a:cubicBezTo>
                  <a:cubicBezTo>
                    <a:pt x="1231900" y="1409700"/>
                    <a:pt x="1219200" y="1409700"/>
                    <a:pt x="1206500" y="1409700"/>
                  </a:cubicBezTo>
                  <a:lnTo>
                    <a:pt x="1143000" y="1409700"/>
                  </a:lnTo>
                  <a:cubicBezTo>
                    <a:pt x="1079500" y="1409700"/>
                    <a:pt x="1028700" y="1371600"/>
                    <a:pt x="1003300" y="1320800"/>
                  </a:cubicBezTo>
                  <a:lnTo>
                    <a:pt x="850900" y="965200"/>
                  </a:lnTo>
                  <a:cubicBezTo>
                    <a:pt x="850900" y="952500"/>
                    <a:pt x="838200" y="965200"/>
                    <a:pt x="838200" y="965200"/>
                  </a:cubicBezTo>
                  <a:lnTo>
                    <a:pt x="901700" y="1409700"/>
                  </a:lnTo>
                  <a:lnTo>
                    <a:pt x="977900" y="2222500"/>
                  </a:lnTo>
                  <a:cubicBezTo>
                    <a:pt x="977900" y="2235200"/>
                    <a:pt x="965200" y="2235200"/>
                    <a:pt x="965200" y="2247900"/>
                  </a:cubicBezTo>
                  <a:cubicBezTo>
                    <a:pt x="952500" y="2247900"/>
                    <a:pt x="952500" y="2260600"/>
                    <a:pt x="939800" y="2260600"/>
                  </a:cubicBezTo>
                  <a:lnTo>
                    <a:pt x="889000" y="2260600"/>
                  </a:lnTo>
                  <a:cubicBezTo>
                    <a:pt x="812800" y="2260600"/>
                    <a:pt x="749300" y="2209800"/>
                    <a:pt x="749300" y="2133600"/>
                  </a:cubicBezTo>
                  <a:lnTo>
                    <a:pt x="635000" y="1447800"/>
                  </a:lnTo>
                  <a:cubicBezTo>
                    <a:pt x="622300" y="1447800"/>
                    <a:pt x="622300" y="1447800"/>
                    <a:pt x="609600" y="1447800"/>
                  </a:cubicBezTo>
                  <a:lnTo>
                    <a:pt x="495300" y="2133600"/>
                  </a:lnTo>
                  <a:cubicBezTo>
                    <a:pt x="495300" y="2209800"/>
                    <a:pt x="431800" y="2260600"/>
                    <a:pt x="355600" y="2260600"/>
                  </a:cubicBezTo>
                  <a:lnTo>
                    <a:pt x="304800" y="2260600"/>
                  </a:lnTo>
                  <a:cubicBezTo>
                    <a:pt x="292100" y="2260600"/>
                    <a:pt x="292100" y="2247900"/>
                    <a:pt x="279400" y="2247900"/>
                  </a:cubicBezTo>
                  <a:cubicBezTo>
                    <a:pt x="279400" y="2235200"/>
                    <a:pt x="266700" y="2235200"/>
                    <a:pt x="266700" y="2222500"/>
                  </a:cubicBezTo>
                  <a:lnTo>
                    <a:pt x="342900" y="1409700"/>
                  </a:lnTo>
                  <a:lnTo>
                    <a:pt x="406400" y="965200"/>
                  </a:lnTo>
                  <a:moveTo>
                    <a:pt x="1955800" y="0"/>
                  </a:moveTo>
                  <a:cubicBezTo>
                    <a:pt x="1841500" y="0"/>
                    <a:pt x="1739900" y="88900"/>
                    <a:pt x="1739900" y="215900"/>
                  </a:cubicBezTo>
                  <a:lnTo>
                    <a:pt x="1739900" y="279400"/>
                  </a:lnTo>
                  <a:cubicBezTo>
                    <a:pt x="1739900" y="393700"/>
                    <a:pt x="1841500" y="495300"/>
                    <a:pt x="1955800" y="495300"/>
                  </a:cubicBezTo>
                  <a:cubicBezTo>
                    <a:pt x="2070100" y="495300"/>
                    <a:pt x="2171700" y="393700"/>
                    <a:pt x="2171700" y="279400"/>
                  </a:cubicBezTo>
                  <a:lnTo>
                    <a:pt x="2171700" y="215900"/>
                  </a:lnTo>
                  <a:cubicBezTo>
                    <a:pt x="2171700" y="88900"/>
                    <a:pt x="2070100" y="0"/>
                    <a:pt x="1955800" y="0"/>
                  </a:cubicBezTo>
                  <a:moveTo>
                    <a:pt x="1739900" y="965200"/>
                  </a:moveTo>
                  <a:cubicBezTo>
                    <a:pt x="1739900" y="965200"/>
                    <a:pt x="1727200" y="952500"/>
                    <a:pt x="1727200" y="965200"/>
                  </a:cubicBezTo>
                  <a:lnTo>
                    <a:pt x="1574800" y="1320800"/>
                  </a:lnTo>
                  <a:cubicBezTo>
                    <a:pt x="1549400" y="1371600"/>
                    <a:pt x="1498600" y="1409700"/>
                    <a:pt x="1435100" y="1409700"/>
                  </a:cubicBezTo>
                  <a:lnTo>
                    <a:pt x="1371600" y="1409700"/>
                  </a:lnTo>
                  <a:cubicBezTo>
                    <a:pt x="1358900" y="1409700"/>
                    <a:pt x="1346200" y="1409700"/>
                    <a:pt x="1346200" y="1397000"/>
                  </a:cubicBezTo>
                  <a:cubicBezTo>
                    <a:pt x="1333500" y="1384300"/>
                    <a:pt x="1333500" y="1371600"/>
                    <a:pt x="1346200" y="1358900"/>
                  </a:cubicBezTo>
                  <a:lnTo>
                    <a:pt x="1536700" y="914400"/>
                  </a:lnTo>
                  <a:lnTo>
                    <a:pt x="1600200" y="736600"/>
                  </a:lnTo>
                  <a:cubicBezTo>
                    <a:pt x="1651000" y="635000"/>
                    <a:pt x="1752600" y="558800"/>
                    <a:pt x="1866900" y="558800"/>
                  </a:cubicBezTo>
                  <a:lnTo>
                    <a:pt x="2044700" y="558800"/>
                  </a:lnTo>
                  <a:cubicBezTo>
                    <a:pt x="2159000" y="558800"/>
                    <a:pt x="2260600" y="635000"/>
                    <a:pt x="2311400" y="736600"/>
                  </a:cubicBezTo>
                  <a:lnTo>
                    <a:pt x="2374900" y="914400"/>
                  </a:lnTo>
                  <a:lnTo>
                    <a:pt x="2565400" y="1358900"/>
                  </a:lnTo>
                  <a:cubicBezTo>
                    <a:pt x="2578100" y="1371600"/>
                    <a:pt x="2578100" y="1384300"/>
                    <a:pt x="2565400" y="1397000"/>
                  </a:cubicBezTo>
                  <a:cubicBezTo>
                    <a:pt x="2565400" y="1409700"/>
                    <a:pt x="2552700" y="1409700"/>
                    <a:pt x="2540000" y="1409700"/>
                  </a:cubicBezTo>
                  <a:lnTo>
                    <a:pt x="2476500" y="1409700"/>
                  </a:lnTo>
                  <a:cubicBezTo>
                    <a:pt x="2413000" y="1409700"/>
                    <a:pt x="2362200" y="1371600"/>
                    <a:pt x="2336800" y="1320800"/>
                  </a:cubicBezTo>
                  <a:lnTo>
                    <a:pt x="2184400" y="965200"/>
                  </a:lnTo>
                  <a:cubicBezTo>
                    <a:pt x="2184400" y="952500"/>
                    <a:pt x="2171700" y="965200"/>
                    <a:pt x="2171700" y="965200"/>
                  </a:cubicBezTo>
                  <a:lnTo>
                    <a:pt x="2235200" y="1409700"/>
                  </a:lnTo>
                  <a:lnTo>
                    <a:pt x="2311400" y="2222500"/>
                  </a:lnTo>
                  <a:cubicBezTo>
                    <a:pt x="2311400" y="2235200"/>
                    <a:pt x="2298700" y="2235200"/>
                    <a:pt x="2298700" y="2247900"/>
                  </a:cubicBezTo>
                  <a:cubicBezTo>
                    <a:pt x="2286000" y="2247900"/>
                    <a:pt x="2286000" y="2260600"/>
                    <a:pt x="2273300" y="2260600"/>
                  </a:cubicBezTo>
                  <a:lnTo>
                    <a:pt x="2222500" y="2260600"/>
                  </a:lnTo>
                  <a:cubicBezTo>
                    <a:pt x="2146300" y="2260600"/>
                    <a:pt x="2082800" y="2209800"/>
                    <a:pt x="2082800" y="2133600"/>
                  </a:cubicBezTo>
                  <a:lnTo>
                    <a:pt x="1968500" y="1447800"/>
                  </a:lnTo>
                  <a:cubicBezTo>
                    <a:pt x="1955800" y="1447800"/>
                    <a:pt x="1955800" y="1447800"/>
                    <a:pt x="1943100" y="1447800"/>
                  </a:cubicBezTo>
                  <a:lnTo>
                    <a:pt x="1828800" y="2133600"/>
                  </a:lnTo>
                  <a:cubicBezTo>
                    <a:pt x="1828800" y="2209800"/>
                    <a:pt x="1765300" y="2260600"/>
                    <a:pt x="1689100" y="2260600"/>
                  </a:cubicBezTo>
                  <a:lnTo>
                    <a:pt x="1638300" y="2260600"/>
                  </a:lnTo>
                  <a:cubicBezTo>
                    <a:pt x="1625600" y="2260600"/>
                    <a:pt x="1625600" y="2247900"/>
                    <a:pt x="1612900" y="2247900"/>
                  </a:cubicBezTo>
                  <a:cubicBezTo>
                    <a:pt x="1612900" y="2235200"/>
                    <a:pt x="1600200" y="2235200"/>
                    <a:pt x="1600200" y="2222500"/>
                  </a:cubicBezTo>
                  <a:lnTo>
                    <a:pt x="1676400" y="1409700"/>
                  </a:lnTo>
                  <a:lnTo>
                    <a:pt x="1739900" y="965200"/>
                  </a:lnTo>
                  <a:moveTo>
                    <a:pt x="3289300" y="0"/>
                  </a:moveTo>
                  <a:cubicBezTo>
                    <a:pt x="3175000" y="0"/>
                    <a:pt x="3073400" y="88900"/>
                    <a:pt x="3073400" y="215900"/>
                  </a:cubicBezTo>
                  <a:lnTo>
                    <a:pt x="3073400" y="279400"/>
                  </a:lnTo>
                  <a:cubicBezTo>
                    <a:pt x="3073400" y="393700"/>
                    <a:pt x="3175000" y="495300"/>
                    <a:pt x="3289300" y="495300"/>
                  </a:cubicBezTo>
                  <a:cubicBezTo>
                    <a:pt x="3403600" y="495300"/>
                    <a:pt x="3505200" y="393700"/>
                    <a:pt x="3505200" y="279400"/>
                  </a:cubicBezTo>
                  <a:lnTo>
                    <a:pt x="3505200" y="215900"/>
                  </a:lnTo>
                  <a:cubicBezTo>
                    <a:pt x="3505200" y="88900"/>
                    <a:pt x="3403600" y="0"/>
                    <a:pt x="3289300" y="0"/>
                  </a:cubicBezTo>
                  <a:moveTo>
                    <a:pt x="3073400" y="965200"/>
                  </a:moveTo>
                  <a:cubicBezTo>
                    <a:pt x="3073400" y="965200"/>
                    <a:pt x="3060700" y="952500"/>
                    <a:pt x="3060700" y="965200"/>
                  </a:cubicBezTo>
                  <a:lnTo>
                    <a:pt x="2908300" y="1320800"/>
                  </a:lnTo>
                  <a:cubicBezTo>
                    <a:pt x="2882900" y="1371600"/>
                    <a:pt x="2832100" y="1409700"/>
                    <a:pt x="2768600" y="1409700"/>
                  </a:cubicBezTo>
                  <a:lnTo>
                    <a:pt x="2705100" y="1409700"/>
                  </a:lnTo>
                  <a:cubicBezTo>
                    <a:pt x="2692400" y="1409700"/>
                    <a:pt x="2679700" y="1409700"/>
                    <a:pt x="2679700" y="1397000"/>
                  </a:cubicBezTo>
                  <a:cubicBezTo>
                    <a:pt x="2667000" y="1384300"/>
                    <a:pt x="2667000" y="1371600"/>
                    <a:pt x="2679700" y="1358900"/>
                  </a:cubicBezTo>
                  <a:lnTo>
                    <a:pt x="2870200" y="914400"/>
                  </a:lnTo>
                  <a:lnTo>
                    <a:pt x="2933700" y="736600"/>
                  </a:lnTo>
                  <a:cubicBezTo>
                    <a:pt x="2984500" y="635000"/>
                    <a:pt x="3086100" y="558800"/>
                    <a:pt x="3200400" y="558800"/>
                  </a:cubicBezTo>
                  <a:lnTo>
                    <a:pt x="3378200" y="558800"/>
                  </a:lnTo>
                  <a:cubicBezTo>
                    <a:pt x="3492500" y="558800"/>
                    <a:pt x="3594100" y="635000"/>
                    <a:pt x="3644900" y="736600"/>
                  </a:cubicBezTo>
                  <a:lnTo>
                    <a:pt x="3708400" y="914400"/>
                  </a:lnTo>
                  <a:lnTo>
                    <a:pt x="3898900" y="1358900"/>
                  </a:lnTo>
                  <a:cubicBezTo>
                    <a:pt x="3911600" y="1371600"/>
                    <a:pt x="3911600" y="1384300"/>
                    <a:pt x="3898900" y="1397000"/>
                  </a:cubicBezTo>
                  <a:cubicBezTo>
                    <a:pt x="3898900" y="1409700"/>
                    <a:pt x="3886200" y="1409700"/>
                    <a:pt x="3873500" y="1409700"/>
                  </a:cubicBezTo>
                  <a:lnTo>
                    <a:pt x="3810000" y="1409700"/>
                  </a:lnTo>
                  <a:cubicBezTo>
                    <a:pt x="3746500" y="1409700"/>
                    <a:pt x="3695700" y="1371600"/>
                    <a:pt x="3670300" y="1320800"/>
                  </a:cubicBezTo>
                  <a:lnTo>
                    <a:pt x="3517900" y="965200"/>
                  </a:lnTo>
                  <a:cubicBezTo>
                    <a:pt x="3517900" y="952500"/>
                    <a:pt x="3505200" y="965200"/>
                    <a:pt x="3505200" y="965200"/>
                  </a:cubicBezTo>
                  <a:lnTo>
                    <a:pt x="3568700" y="1409700"/>
                  </a:lnTo>
                  <a:lnTo>
                    <a:pt x="3644900" y="2222500"/>
                  </a:lnTo>
                  <a:cubicBezTo>
                    <a:pt x="3644900" y="2235200"/>
                    <a:pt x="3632200" y="2235200"/>
                    <a:pt x="3632200" y="2247900"/>
                  </a:cubicBezTo>
                  <a:cubicBezTo>
                    <a:pt x="3619500" y="2247900"/>
                    <a:pt x="3619500" y="2260600"/>
                    <a:pt x="3606800" y="2260600"/>
                  </a:cubicBezTo>
                  <a:lnTo>
                    <a:pt x="3556000" y="2260600"/>
                  </a:lnTo>
                  <a:cubicBezTo>
                    <a:pt x="3479800" y="2260600"/>
                    <a:pt x="3416300" y="2209800"/>
                    <a:pt x="3416300" y="2133600"/>
                  </a:cubicBezTo>
                  <a:lnTo>
                    <a:pt x="3302000" y="1447800"/>
                  </a:lnTo>
                  <a:cubicBezTo>
                    <a:pt x="3289300" y="1447800"/>
                    <a:pt x="3289300" y="1447800"/>
                    <a:pt x="3276600" y="1447800"/>
                  </a:cubicBezTo>
                  <a:lnTo>
                    <a:pt x="3162300" y="2133600"/>
                  </a:lnTo>
                  <a:cubicBezTo>
                    <a:pt x="3162300" y="2209800"/>
                    <a:pt x="3098800" y="2260600"/>
                    <a:pt x="3022600" y="2260600"/>
                  </a:cubicBezTo>
                  <a:lnTo>
                    <a:pt x="2971800" y="2260600"/>
                  </a:lnTo>
                  <a:cubicBezTo>
                    <a:pt x="2959100" y="2260600"/>
                    <a:pt x="2959100" y="2247900"/>
                    <a:pt x="2946400" y="2247900"/>
                  </a:cubicBezTo>
                  <a:cubicBezTo>
                    <a:pt x="2946400" y="2235200"/>
                    <a:pt x="2933700" y="2235200"/>
                    <a:pt x="2933700" y="2222500"/>
                  </a:cubicBezTo>
                  <a:lnTo>
                    <a:pt x="3009900" y="1409700"/>
                  </a:lnTo>
                  <a:lnTo>
                    <a:pt x="3073400" y="965200"/>
                  </a:lnTo>
                  <a:moveTo>
                    <a:pt x="4622800" y="0"/>
                  </a:moveTo>
                  <a:cubicBezTo>
                    <a:pt x="4508500" y="0"/>
                    <a:pt x="4406900" y="88900"/>
                    <a:pt x="4406900" y="215900"/>
                  </a:cubicBezTo>
                  <a:lnTo>
                    <a:pt x="4406900" y="279400"/>
                  </a:lnTo>
                  <a:cubicBezTo>
                    <a:pt x="4406900" y="393700"/>
                    <a:pt x="4508500" y="495300"/>
                    <a:pt x="4622800" y="495300"/>
                  </a:cubicBezTo>
                  <a:cubicBezTo>
                    <a:pt x="4737100" y="495300"/>
                    <a:pt x="4838700" y="393700"/>
                    <a:pt x="4838700" y="279400"/>
                  </a:cubicBezTo>
                  <a:lnTo>
                    <a:pt x="4838700" y="215900"/>
                  </a:lnTo>
                  <a:cubicBezTo>
                    <a:pt x="4838700" y="88900"/>
                    <a:pt x="4737100" y="0"/>
                    <a:pt x="4622800" y="0"/>
                  </a:cubicBezTo>
                  <a:moveTo>
                    <a:pt x="4406900" y="965200"/>
                  </a:moveTo>
                  <a:cubicBezTo>
                    <a:pt x="4406900" y="965200"/>
                    <a:pt x="4394200" y="952500"/>
                    <a:pt x="4394200" y="965200"/>
                  </a:cubicBezTo>
                  <a:lnTo>
                    <a:pt x="4241800" y="1320800"/>
                  </a:lnTo>
                  <a:cubicBezTo>
                    <a:pt x="4216400" y="1371600"/>
                    <a:pt x="4165600" y="1409700"/>
                    <a:pt x="4102100" y="1409700"/>
                  </a:cubicBezTo>
                  <a:lnTo>
                    <a:pt x="4038600" y="1409700"/>
                  </a:lnTo>
                  <a:cubicBezTo>
                    <a:pt x="4025900" y="1409700"/>
                    <a:pt x="4013200" y="1409700"/>
                    <a:pt x="4013200" y="1397000"/>
                  </a:cubicBezTo>
                  <a:cubicBezTo>
                    <a:pt x="4000500" y="1384300"/>
                    <a:pt x="4000500" y="1371600"/>
                    <a:pt x="4013200" y="1358900"/>
                  </a:cubicBezTo>
                  <a:lnTo>
                    <a:pt x="4203700" y="914400"/>
                  </a:lnTo>
                  <a:lnTo>
                    <a:pt x="4267200" y="736600"/>
                  </a:lnTo>
                  <a:cubicBezTo>
                    <a:pt x="4318000" y="635000"/>
                    <a:pt x="4419600" y="558800"/>
                    <a:pt x="4533900" y="558800"/>
                  </a:cubicBezTo>
                  <a:lnTo>
                    <a:pt x="4711700" y="558800"/>
                  </a:lnTo>
                  <a:cubicBezTo>
                    <a:pt x="4826000" y="558800"/>
                    <a:pt x="4927600" y="635000"/>
                    <a:pt x="4978400" y="736600"/>
                  </a:cubicBezTo>
                  <a:lnTo>
                    <a:pt x="5041900" y="914400"/>
                  </a:lnTo>
                  <a:lnTo>
                    <a:pt x="5232400" y="1358900"/>
                  </a:lnTo>
                  <a:cubicBezTo>
                    <a:pt x="5245100" y="1371600"/>
                    <a:pt x="5245100" y="1384300"/>
                    <a:pt x="5232400" y="1397000"/>
                  </a:cubicBezTo>
                  <a:cubicBezTo>
                    <a:pt x="5232400" y="1409700"/>
                    <a:pt x="5219700" y="1409700"/>
                    <a:pt x="5207000" y="1409700"/>
                  </a:cubicBezTo>
                  <a:lnTo>
                    <a:pt x="5143500" y="1409700"/>
                  </a:lnTo>
                  <a:cubicBezTo>
                    <a:pt x="5080000" y="1409700"/>
                    <a:pt x="5029200" y="1371600"/>
                    <a:pt x="5003800" y="1320800"/>
                  </a:cubicBezTo>
                  <a:lnTo>
                    <a:pt x="4851400" y="965200"/>
                  </a:lnTo>
                  <a:cubicBezTo>
                    <a:pt x="4851400" y="952500"/>
                    <a:pt x="4838700" y="965200"/>
                    <a:pt x="4838700" y="965200"/>
                  </a:cubicBezTo>
                  <a:lnTo>
                    <a:pt x="4902200" y="1409700"/>
                  </a:lnTo>
                  <a:lnTo>
                    <a:pt x="4978400" y="2222500"/>
                  </a:lnTo>
                  <a:cubicBezTo>
                    <a:pt x="4978400" y="2235200"/>
                    <a:pt x="4965700" y="2235200"/>
                    <a:pt x="4965700" y="2247900"/>
                  </a:cubicBezTo>
                  <a:cubicBezTo>
                    <a:pt x="4953000" y="2247900"/>
                    <a:pt x="4953000" y="2260600"/>
                    <a:pt x="4940300" y="2260600"/>
                  </a:cubicBezTo>
                  <a:lnTo>
                    <a:pt x="4889500" y="2260600"/>
                  </a:lnTo>
                  <a:cubicBezTo>
                    <a:pt x="4813300" y="2260600"/>
                    <a:pt x="4749800" y="2209800"/>
                    <a:pt x="4749800" y="2133600"/>
                  </a:cubicBezTo>
                  <a:lnTo>
                    <a:pt x="4635500" y="1447800"/>
                  </a:lnTo>
                  <a:cubicBezTo>
                    <a:pt x="4622800" y="1447800"/>
                    <a:pt x="4622800" y="1447800"/>
                    <a:pt x="4610100" y="1447800"/>
                  </a:cubicBezTo>
                  <a:lnTo>
                    <a:pt x="4495800" y="2133600"/>
                  </a:lnTo>
                  <a:cubicBezTo>
                    <a:pt x="4495800" y="2209800"/>
                    <a:pt x="4432300" y="2260600"/>
                    <a:pt x="4356100" y="2260600"/>
                  </a:cubicBezTo>
                  <a:lnTo>
                    <a:pt x="4305300" y="2260600"/>
                  </a:lnTo>
                  <a:cubicBezTo>
                    <a:pt x="4292600" y="2260600"/>
                    <a:pt x="4292600" y="2247900"/>
                    <a:pt x="4279900" y="2247900"/>
                  </a:cubicBezTo>
                  <a:cubicBezTo>
                    <a:pt x="4279900" y="2235200"/>
                    <a:pt x="4267200" y="2235200"/>
                    <a:pt x="4267200" y="2222500"/>
                  </a:cubicBezTo>
                  <a:lnTo>
                    <a:pt x="4343400" y="1409700"/>
                  </a:lnTo>
                  <a:lnTo>
                    <a:pt x="4406900" y="965200"/>
                  </a:lnTo>
                  <a:moveTo>
                    <a:pt x="5956300" y="0"/>
                  </a:moveTo>
                  <a:cubicBezTo>
                    <a:pt x="5842000" y="0"/>
                    <a:pt x="5740400" y="88900"/>
                    <a:pt x="5740400" y="215900"/>
                  </a:cubicBezTo>
                  <a:lnTo>
                    <a:pt x="5740400" y="279400"/>
                  </a:lnTo>
                  <a:cubicBezTo>
                    <a:pt x="5740400" y="393700"/>
                    <a:pt x="5842000" y="495300"/>
                    <a:pt x="5956300" y="495300"/>
                  </a:cubicBezTo>
                  <a:cubicBezTo>
                    <a:pt x="6070600" y="495300"/>
                    <a:pt x="6172200" y="393700"/>
                    <a:pt x="6172200" y="279400"/>
                  </a:cubicBezTo>
                  <a:lnTo>
                    <a:pt x="6172200" y="215900"/>
                  </a:lnTo>
                  <a:cubicBezTo>
                    <a:pt x="6172200" y="88900"/>
                    <a:pt x="6070600" y="0"/>
                    <a:pt x="5956300" y="0"/>
                  </a:cubicBezTo>
                  <a:moveTo>
                    <a:pt x="5740400" y="965200"/>
                  </a:moveTo>
                  <a:cubicBezTo>
                    <a:pt x="5740400" y="965200"/>
                    <a:pt x="5727700" y="952500"/>
                    <a:pt x="5727700" y="965200"/>
                  </a:cubicBezTo>
                  <a:lnTo>
                    <a:pt x="5575300" y="1320800"/>
                  </a:lnTo>
                  <a:cubicBezTo>
                    <a:pt x="5549900" y="1371600"/>
                    <a:pt x="5499100" y="1409700"/>
                    <a:pt x="5435600" y="1409700"/>
                  </a:cubicBezTo>
                  <a:lnTo>
                    <a:pt x="5372100" y="1409700"/>
                  </a:lnTo>
                  <a:cubicBezTo>
                    <a:pt x="5359400" y="1409700"/>
                    <a:pt x="5346700" y="1409700"/>
                    <a:pt x="5346700" y="1397000"/>
                  </a:cubicBezTo>
                  <a:cubicBezTo>
                    <a:pt x="5334000" y="1384300"/>
                    <a:pt x="5334000" y="1371600"/>
                    <a:pt x="5346700" y="1358900"/>
                  </a:cubicBezTo>
                  <a:lnTo>
                    <a:pt x="5537200" y="914400"/>
                  </a:lnTo>
                  <a:lnTo>
                    <a:pt x="5600700" y="736600"/>
                  </a:lnTo>
                  <a:cubicBezTo>
                    <a:pt x="5651500" y="635000"/>
                    <a:pt x="5753100" y="558800"/>
                    <a:pt x="5867400" y="558800"/>
                  </a:cubicBezTo>
                  <a:lnTo>
                    <a:pt x="6045200" y="558800"/>
                  </a:lnTo>
                  <a:cubicBezTo>
                    <a:pt x="6159500" y="558800"/>
                    <a:pt x="6261100" y="635000"/>
                    <a:pt x="6311900" y="736600"/>
                  </a:cubicBezTo>
                  <a:lnTo>
                    <a:pt x="6375400" y="914400"/>
                  </a:lnTo>
                  <a:lnTo>
                    <a:pt x="6565900" y="1358900"/>
                  </a:lnTo>
                  <a:cubicBezTo>
                    <a:pt x="6578600" y="1371600"/>
                    <a:pt x="6578600" y="1384300"/>
                    <a:pt x="6565900" y="1397000"/>
                  </a:cubicBezTo>
                  <a:cubicBezTo>
                    <a:pt x="6565900" y="1409700"/>
                    <a:pt x="6553200" y="1409700"/>
                    <a:pt x="6540500" y="1409700"/>
                  </a:cubicBezTo>
                  <a:lnTo>
                    <a:pt x="6477000" y="1409700"/>
                  </a:lnTo>
                  <a:cubicBezTo>
                    <a:pt x="6413500" y="1409700"/>
                    <a:pt x="6362700" y="1371600"/>
                    <a:pt x="6337300" y="1320800"/>
                  </a:cubicBezTo>
                  <a:lnTo>
                    <a:pt x="6184900" y="965200"/>
                  </a:lnTo>
                  <a:cubicBezTo>
                    <a:pt x="6184900" y="952500"/>
                    <a:pt x="6172200" y="965200"/>
                    <a:pt x="6172200" y="965200"/>
                  </a:cubicBezTo>
                  <a:lnTo>
                    <a:pt x="6235700" y="1409700"/>
                  </a:lnTo>
                  <a:lnTo>
                    <a:pt x="6311900" y="2222500"/>
                  </a:lnTo>
                  <a:cubicBezTo>
                    <a:pt x="6311900" y="2235200"/>
                    <a:pt x="6299200" y="2235200"/>
                    <a:pt x="6299200" y="2247900"/>
                  </a:cubicBezTo>
                  <a:cubicBezTo>
                    <a:pt x="6286500" y="2247900"/>
                    <a:pt x="6286500" y="2260600"/>
                    <a:pt x="6273800" y="2260600"/>
                  </a:cubicBezTo>
                  <a:lnTo>
                    <a:pt x="6223000" y="2260600"/>
                  </a:lnTo>
                  <a:cubicBezTo>
                    <a:pt x="6146800" y="2260600"/>
                    <a:pt x="6083300" y="2209800"/>
                    <a:pt x="6083300" y="2133600"/>
                  </a:cubicBezTo>
                  <a:lnTo>
                    <a:pt x="5969000" y="1447800"/>
                  </a:lnTo>
                  <a:cubicBezTo>
                    <a:pt x="5956300" y="1447800"/>
                    <a:pt x="5956300" y="1447800"/>
                    <a:pt x="5943600" y="1447800"/>
                  </a:cubicBezTo>
                  <a:lnTo>
                    <a:pt x="5829300" y="2133600"/>
                  </a:lnTo>
                  <a:cubicBezTo>
                    <a:pt x="5829300" y="2209800"/>
                    <a:pt x="5765800" y="2260600"/>
                    <a:pt x="5689600" y="2260600"/>
                  </a:cubicBezTo>
                  <a:lnTo>
                    <a:pt x="5638800" y="2260600"/>
                  </a:lnTo>
                  <a:cubicBezTo>
                    <a:pt x="5626100" y="2260600"/>
                    <a:pt x="5626100" y="2247900"/>
                    <a:pt x="5613400" y="2247900"/>
                  </a:cubicBezTo>
                  <a:cubicBezTo>
                    <a:pt x="5613400" y="2235200"/>
                    <a:pt x="5600700" y="2235200"/>
                    <a:pt x="5600700" y="2222500"/>
                  </a:cubicBezTo>
                  <a:lnTo>
                    <a:pt x="5676900" y="1409700"/>
                  </a:lnTo>
                  <a:lnTo>
                    <a:pt x="5740400" y="965200"/>
                  </a:lnTo>
                  <a:moveTo>
                    <a:pt x="7289800" y="0"/>
                  </a:moveTo>
                  <a:cubicBezTo>
                    <a:pt x="7175500" y="0"/>
                    <a:pt x="7073900" y="88900"/>
                    <a:pt x="7073900" y="215900"/>
                  </a:cubicBezTo>
                  <a:lnTo>
                    <a:pt x="7073900" y="279400"/>
                  </a:lnTo>
                  <a:cubicBezTo>
                    <a:pt x="7073900" y="393700"/>
                    <a:pt x="7175500" y="495300"/>
                    <a:pt x="7289800" y="495300"/>
                  </a:cubicBezTo>
                  <a:cubicBezTo>
                    <a:pt x="7404100" y="495300"/>
                    <a:pt x="7505700" y="393700"/>
                    <a:pt x="7505700" y="279400"/>
                  </a:cubicBezTo>
                  <a:lnTo>
                    <a:pt x="7505700" y="215900"/>
                  </a:lnTo>
                  <a:cubicBezTo>
                    <a:pt x="7505700" y="88900"/>
                    <a:pt x="7404100" y="0"/>
                    <a:pt x="7289800" y="0"/>
                  </a:cubicBezTo>
                  <a:moveTo>
                    <a:pt x="7073900" y="965200"/>
                  </a:moveTo>
                  <a:cubicBezTo>
                    <a:pt x="7073900" y="965200"/>
                    <a:pt x="7061200" y="952500"/>
                    <a:pt x="7061200" y="965200"/>
                  </a:cubicBezTo>
                  <a:lnTo>
                    <a:pt x="6908800" y="1320800"/>
                  </a:lnTo>
                  <a:cubicBezTo>
                    <a:pt x="6883400" y="1371600"/>
                    <a:pt x="6832600" y="1409700"/>
                    <a:pt x="6769100" y="1409700"/>
                  </a:cubicBezTo>
                  <a:lnTo>
                    <a:pt x="6705600" y="1409700"/>
                  </a:lnTo>
                  <a:cubicBezTo>
                    <a:pt x="6692900" y="1409700"/>
                    <a:pt x="6680200" y="1409700"/>
                    <a:pt x="6680200" y="1397000"/>
                  </a:cubicBezTo>
                  <a:cubicBezTo>
                    <a:pt x="6667500" y="1384300"/>
                    <a:pt x="6667500" y="1371600"/>
                    <a:pt x="6680200" y="1358900"/>
                  </a:cubicBezTo>
                  <a:lnTo>
                    <a:pt x="6870700" y="914400"/>
                  </a:lnTo>
                  <a:lnTo>
                    <a:pt x="6934200" y="736600"/>
                  </a:lnTo>
                  <a:cubicBezTo>
                    <a:pt x="6985000" y="635000"/>
                    <a:pt x="7086600" y="558800"/>
                    <a:pt x="7200900" y="558800"/>
                  </a:cubicBezTo>
                  <a:lnTo>
                    <a:pt x="7378700" y="558800"/>
                  </a:lnTo>
                  <a:cubicBezTo>
                    <a:pt x="7493000" y="558800"/>
                    <a:pt x="7594600" y="635000"/>
                    <a:pt x="7645400" y="736600"/>
                  </a:cubicBezTo>
                  <a:lnTo>
                    <a:pt x="7708900" y="914400"/>
                  </a:lnTo>
                  <a:lnTo>
                    <a:pt x="7899400" y="1358900"/>
                  </a:lnTo>
                  <a:cubicBezTo>
                    <a:pt x="7912100" y="1371600"/>
                    <a:pt x="7912100" y="1384300"/>
                    <a:pt x="7899400" y="1397000"/>
                  </a:cubicBezTo>
                  <a:cubicBezTo>
                    <a:pt x="7899400" y="1409700"/>
                    <a:pt x="7886700" y="1409700"/>
                    <a:pt x="7874000" y="1409700"/>
                  </a:cubicBezTo>
                  <a:lnTo>
                    <a:pt x="7810500" y="1409700"/>
                  </a:lnTo>
                  <a:cubicBezTo>
                    <a:pt x="7747000" y="1409700"/>
                    <a:pt x="7696200" y="1371600"/>
                    <a:pt x="7670800" y="1320800"/>
                  </a:cubicBezTo>
                  <a:lnTo>
                    <a:pt x="7518400" y="965200"/>
                  </a:lnTo>
                  <a:cubicBezTo>
                    <a:pt x="7518400" y="952500"/>
                    <a:pt x="7505700" y="965200"/>
                    <a:pt x="7505700" y="965200"/>
                  </a:cubicBezTo>
                  <a:lnTo>
                    <a:pt x="7569200" y="1409700"/>
                  </a:lnTo>
                  <a:lnTo>
                    <a:pt x="7645400" y="2222500"/>
                  </a:lnTo>
                  <a:cubicBezTo>
                    <a:pt x="7645400" y="2235200"/>
                    <a:pt x="7632700" y="2235200"/>
                    <a:pt x="7632700" y="2247900"/>
                  </a:cubicBezTo>
                  <a:cubicBezTo>
                    <a:pt x="7620000" y="2247900"/>
                    <a:pt x="7620000" y="2260600"/>
                    <a:pt x="7607300" y="2260600"/>
                  </a:cubicBezTo>
                  <a:lnTo>
                    <a:pt x="7556500" y="2260600"/>
                  </a:lnTo>
                  <a:cubicBezTo>
                    <a:pt x="7480300" y="2260600"/>
                    <a:pt x="7416800" y="2209800"/>
                    <a:pt x="7416800" y="2133600"/>
                  </a:cubicBezTo>
                  <a:lnTo>
                    <a:pt x="7302500" y="1447800"/>
                  </a:lnTo>
                  <a:cubicBezTo>
                    <a:pt x="7289800" y="1447800"/>
                    <a:pt x="7289800" y="1447800"/>
                    <a:pt x="7277100" y="1447800"/>
                  </a:cubicBezTo>
                  <a:lnTo>
                    <a:pt x="7162800" y="2133600"/>
                  </a:lnTo>
                  <a:cubicBezTo>
                    <a:pt x="7162800" y="2209800"/>
                    <a:pt x="7099300" y="2260600"/>
                    <a:pt x="7023100" y="2260600"/>
                  </a:cubicBezTo>
                  <a:lnTo>
                    <a:pt x="6972300" y="2260600"/>
                  </a:lnTo>
                  <a:cubicBezTo>
                    <a:pt x="6959600" y="2260600"/>
                    <a:pt x="6959600" y="2247900"/>
                    <a:pt x="6946900" y="2247900"/>
                  </a:cubicBezTo>
                  <a:cubicBezTo>
                    <a:pt x="6946900" y="2235200"/>
                    <a:pt x="6934200" y="2235200"/>
                    <a:pt x="6934200" y="2222500"/>
                  </a:cubicBezTo>
                  <a:lnTo>
                    <a:pt x="7010400" y="1409700"/>
                  </a:lnTo>
                  <a:lnTo>
                    <a:pt x="7073900" y="965200"/>
                  </a:lnTo>
                </a:path>
              </a:pathLst>
            </a:custGeom>
            <a:solidFill>
              <a:srgbClr val="03989E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8013700" y="0"/>
              <a:ext cx="5245100" cy="2260600"/>
            </a:xfrm>
            <a:custGeom>
              <a:avLst/>
              <a:gdLst/>
              <a:ahLst/>
              <a:cxnLst/>
              <a:rect l="l" t="t" r="r" b="b"/>
              <a:pathLst>
                <a:path w="5245100" h="2260600" extrusionOk="0">
                  <a:moveTo>
                    <a:pt x="622300" y="0"/>
                  </a:moveTo>
                  <a:cubicBezTo>
                    <a:pt x="508000" y="0"/>
                    <a:pt x="406400" y="88900"/>
                    <a:pt x="406400" y="215900"/>
                  </a:cubicBezTo>
                  <a:lnTo>
                    <a:pt x="406400" y="279400"/>
                  </a:lnTo>
                  <a:cubicBezTo>
                    <a:pt x="406400" y="393700"/>
                    <a:pt x="508000" y="495300"/>
                    <a:pt x="622300" y="495300"/>
                  </a:cubicBezTo>
                  <a:cubicBezTo>
                    <a:pt x="736600" y="495300"/>
                    <a:pt x="838200" y="393700"/>
                    <a:pt x="838200" y="279400"/>
                  </a:cubicBezTo>
                  <a:lnTo>
                    <a:pt x="838200" y="215900"/>
                  </a:lnTo>
                  <a:cubicBezTo>
                    <a:pt x="838200" y="88900"/>
                    <a:pt x="736600" y="0"/>
                    <a:pt x="622300" y="0"/>
                  </a:cubicBezTo>
                  <a:moveTo>
                    <a:pt x="406400" y="965200"/>
                  </a:moveTo>
                  <a:cubicBezTo>
                    <a:pt x="406400" y="965200"/>
                    <a:pt x="393700" y="952500"/>
                    <a:pt x="393700" y="965200"/>
                  </a:cubicBezTo>
                  <a:lnTo>
                    <a:pt x="241300" y="1320800"/>
                  </a:lnTo>
                  <a:cubicBezTo>
                    <a:pt x="215900" y="1371600"/>
                    <a:pt x="165100" y="1409700"/>
                    <a:pt x="101600" y="1409700"/>
                  </a:cubicBezTo>
                  <a:lnTo>
                    <a:pt x="38100" y="1409700"/>
                  </a:lnTo>
                  <a:cubicBezTo>
                    <a:pt x="25400" y="1409700"/>
                    <a:pt x="12700" y="1409700"/>
                    <a:pt x="12700" y="1397000"/>
                  </a:cubicBezTo>
                  <a:cubicBezTo>
                    <a:pt x="0" y="1384300"/>
                    <a:pt x="0" y="1371600"/>
                    <a:pt x="12700" y="1358900"/>
                  </a:cubicBezTo>
                  <a:lnTo>
                    <a:pt x="203200" y="914400"/>
                  </a:lnTo>
                  <a:lnTo>
                    <a:pt x="266700" y="736600"/>
                  </a:lnTo>
                  <a:cubicBezTo>
                    <a:pt x="317500" y="635000"/>
                    <a:pt x="419100" y="558800"/>
                    <a:pt x="533400" y="558800"/>
                  </a:cubicBezTo>
                  <a:lnTo>
                    <a:pt x="711200" y="558800"/>
                  </a:lnTo>
                  <a:cubicBezTo>
                    <a:pt x="825500" y="558800"/>
                    <a:pt x="927100" y="635000"/>
                    <a:pt x="977900" y="736600"/>
                  </a:cubicBezTo>
                  <a:lnTo>
                    <a:pt x="1041400" y="914400"/>
                  </a:lnTo>
                  <a:lnTo>
                    <a:pt x="1231900" y="1358900"/>
                  </a:lnTo>
                  <a:cubicBezTo>
                    <a:pt x="1244600" y="1371600"/>
                    <a:pt x="1244600" y="1384300"/>
                    <a:pt x="1231900" y="1397000"/>
                  </a:cubicBezTo>
                  <a:cubicBezTo>
                    <a:pt x="1231900" y="1409700"/>
                    <a:pt x="1219200" y="1409700"/>
                    <a:pt x="1206500" y="1409700"/>
                  </a:cubicBezTo>
                  <a:lnTo>
                    <a:pt x="1143000" y="1409700"/>
                  </a:lnTo>
                  <a:cubicBezTo>
                    <a:pt x="1079500" y="1409700"/>
                    <a:pt x="1028700" y="1371600"/>
                    <a:pt x="1003300" y="1320800"/>
                  </a:cubicBezTo>
                  <a:lnTo>
                    <a:pt x="850900" y="965200"/>
                  </a:lnTo>
                  <a:cubicBezTo>
                    <a:pt x="850900" y="952500"/>
                    <a:pt x="838200" y="965200"/>
                    <a:pt x="838200" y="965200"/>
                  </a:cubicBezTo>
                  <a:lnTo>
                    <a:pt x="901700" y="1409700"/>
                  </a:lnTo>
                  <a:lnTo>
                    <a:pt x="977900" y="2222500"/>
                  </a:lnTo>
                  <a:cubicBezTo>
                    <a:pt x="977900" y="2235200"/>
                    <a:pt x="965200" y="2235200"/>
                    <a:pt x="965200" y="2247900"/>
                  </a:cubicBezTo>
                  <a:cubicBezTo>
                    <a:pt x="952500" y="2247900"/>
                    <a:pt x="952500" y="2260600"/>
                    <a:pt x="939800" y="2260600"/>
                  </a:cubicBezTo>
                  <a:lnTo>
                    <a:pt x="889000" y="2260600"/>
                  </a:lnTo>
                  <a:cubicBezTo>
                    <a:pt x="812800" y="2260600"/>
                    <a:pt x="749300" y="2209800"/>
                    <a:pt x="749300" y="2133600"/>
                  </a:cubicBezTo>
                  <a:lnTo>
                    <a:pt x="635000" y="1447800"/>
                  </a:lnTo>
                  <a:cubicBezTo>
                    <a:pt x="622300" y="1447800"/>
                    <a:pt x="622300" y="1447800"/>
                    <a:pt x="609600" y="1447800"/>
                  </a:cubicBezTo>
                  <a:lnTo>
                    <a:pt x="495300" y="2133600"/>
                  </a:lnTo>
                  <a:cubicBezTo>
                    <a:pt x="495300" y="2209800"/>
                    <a:pt x="431800" y="2260600"/>
                    <a:pt x="355600" y="2260600"/>
                  </a:cubicBezTo>
                  <a:lnTo>
                    <a:pt x="304800" y="2260600"/>
                  </a:lnTo>
                  <a:cubicBezTo>
                    <a:pt x="292100" y="2260600"/>
                    <a:pt x="292100" y="2247900"/>
                    <a:pt x="279400" y="2247900"/>
                  </a:cubicBezTo>
                  <a:cubicBezTo>
                    <a:pt x="279400" y="2235200"/>
                    <a:pt x="266700" y="2235200"/>
                    <a:pt x="266700" y="2222500"/>
                  </a:cubicBezTo>
                  <a:lnTo>
                    <a:pt x="342900" y="1409700"/>
                  </a:lnTo>
                  <a:lnTo>
                    <a:pt x="406400" y="965200"/>
                  </a:lnTo>
                  <a:moveTo>
                    <a:pt x="1955800" y="0"/>
                  </a:moveTo>
                  <a:cubicBezTo>
                    <a:pt x="1841500" y="0"/>
                    <a:pt x="1739900" y="88900"/>
                    <a:pt x="1739900" y="215900"/>
                  </a:cubicBezTo>
                  <a:lnTo>
                    <a:pt x="1739900" y="279400"/>
                  </a:lnTo>
                  <a:cubicBezTo>
                    <a:pt x="1739900" y="393700"/>
                    <a:pt x="1841500" y="495300"/>
                    <a:pt x="1955800" y="495300"/>
                  </a:cubicBezTo>
                  <a:cubicBezTo>
                    <a:pt x="2070100" y="495300"/>
                    <a:pt x="2171700" y="393700"/>
                    <a:pt x="2171700" y="279400"/>
                  </a:cubicBezTo>
                  <a:lnTo>
                    <a:pt x="2171700" y="215900"/>
                  </a:lnTo>
                  <a:cubicBezTo>
                    <a:pt x="2171700" y="88900"/>
                    <a:pt x="2070100" y="0"/>
                    <a:pt x="1955800" y="0"/>
                  </a:cubicBezTo>
                  <a:moveTo>
                    <a:pt x="1739900" y="965200"/>
                  </a:moveTo>
                  <a:cubicBezTo>
                    <a:pt x="1739900" y="965200"/>
                    <a:pt x="1727200" y="952500"/>
                    <a:pt x="1727200" y="965200"/>
                  </a:cubicBezTo>
                  <a:lnTo>
                    <a:pt x="1574800" y="1320800"/>
                  </a:lnTo>
                  <a:cubicBezTo>
                    <a:pt x="1549400" y="1371600"/>
                    <a:pt x="1498600" y="1409700"/>
                    <a:pt x="1435100" y="1409700"/>
                  </a:cubicBezTo>
                  <a:lnTo>
                    <a:pt x="1371600" y="1409700"/>
                  </a:lnTo>
                  <a:cubicBezTo>
                    <a:pt x="1358900" y="1409700"/>
                    <a:pt x="1346200" y="1409700"/>
                    <a:pt x="1346200" y="1397000"/>
                  </a:cubicBezTo>
                  <a:cubicBezTo>
                    <a:pt x="1333500" y="1384300"/>
                    <a:pt x="1333500" y="1371600"/>
                    <a:pt x="1346200" y="1358900"/>
                  </a:cubicBezTo>
                  <a:lnTo>
                    <a:pt x="1536700" y="914400"/>
                  </a:lnTo>
                  <a:lnTo>
                    <a:pt x="1600200" y="736600"/>
                  </a:lnTo>
                  <a:cubicBezTo>
                    <a:pt x="1651000" y="635000"/>
                    <a:pt x="1752600" y="558800"/>
                    <a:pt x="1866900" y="558800"/>
                  </a:cubicBezTo>
                  <a:lnTo>
                    <a:pt x="2044700" y="558800"/>
                  </a:lnTo>
                  <a:cubicBezTo>
                    <a:pt x="2159000" y="558800"/>
                    <a:pt x="2260600" y="635000"/>
                    <a:pt x="2311400" y="736600"/>
                  </a:cubicBezTo>
                  <a:lnTo>
                    <a:pt x="2374900" y="914400"/>
                  </a:lnTo>
                  <a:lnTo>
                    <a:pt x="2565400" y="1358900"/>
                  </a:lnTo>
                  <a:cubicBezTo>
                    <a:pt x="2578100" y="1371600"/>
                    <a:pt x="2578100" y="1384300"/>
                    <a:pt x="2565400" y="1397000"/>
                  </a:cubicBezTo>
                  <a:cubicBezTo>
                    <a:pt x="2565400" y="1409700"/>
                    <a:pt x="2552700" y="1409700"/>
                    <a:pt x="2540000" y="1409700"/>
                  </a:cubicBezTo>
                  <a:lnTo>
                    <a:pt x="2476500" y="1409700"/>
                  </a:lnTo>
                  <a:cubicBezTo>
                    <a:pt x="2413000" y="1409700"/>
                    <a:pt x="2362200" y="1371600"/>
                    <a:pt x="2336800" y="1320800"/>
                  </a:cubicBezTo>
                  <a:lnTo>
                    <a:pt x="2184400" y="965200"/>
                  </a:lnTo>
                  <a:cubicBezTo>
                    <a:pt x="2184400" y="952500"/>
                    <a:pt x="2171700" y="965200"/>
                    <a:pt x="2171700" y="965200"/>
                  </a:cubicBezTo>
                  <a:lnTo>
                    <a:pt x="2235200" y="1409700"/>
                  </a:lnTo>
                  <a:lnTo>
                    <a:pt x="2311400" y="2222500"/>
                  </a:lnTo>
                  <a:cubicBezTo>
                    <a:pt x="2311400" y="2235200"/>
                    <a:pt x="2298700" y="2235200"/>
                    <a:pt x="2298700" y="2247900"/>
                  </a:cubicBezTo>
                  <a:cubicBezTo>
                    <a:pt x="2286000" y="2247900"/>
                    <a:pt x="2286000" y="2260600"/>
                    <a:pt x="2273300" y="2260600"/>
                  </a:cubicBezTo>
                  <a:lnTo>
                    <a:pt x="2222500" y="2260600"/>
                  </a:lnTo>
                  <a:cubicBezTo>
                    <a:pt x="2146300" y="2260600"/>
                    <a:pt x="2082800" y="2209800"/>
                    <a:pt x="2082800" y="2133600"/>
                  </a:cubicBezTo>
                  <a:lnTo>
                    <a:pt x="1968500" y="1447800"/>
                  </a:lnTo>
                  <a:cubicBezTo>
                    <a:pt x="1955800" y="1447800"/>
                    <a:pt x="1955800" y="1447800"/>
                    <a:pt x="1943100" y="1447800"/>
                  </a:cubicBezTo>
                  <a:lnTo>
                    <a:pt x="1828800" y="2133600"/>
                  </a:lnTo>
                  <a:cubicBezTo>
                    <a:pt x="1828800" y="2209800"/>
                    <a:pt x="1765300" y="2260600"/>
                    <a:pt x="1689100" y="2260600"/>
                  </a:cubicBezTo>
                  <a:lnTo>
                    <a:pt x="1638300" y="2260600"/>
                  </a:lnTo>
                  <a:cubicBezTo>
                    <a:pt x="1625600" y="2260600"/>
                    <a:pt x="1625600" y="2247900"/>
                    <a:pt x="1612900" y="2247900"/>
                  </a:cubicBezTo>
                  <a:cubicBezTo>
                    <a:pt x="1612900" y="2235200"/>
                    <a:pt x="1600200" y="2235200"/>
                    <a:pt x="1600200" y="2222500"/>
                  </a:cubicBezTo>
                  <a:lnTo>
                    <a:pt x="1676400" y="1409700"/>
                  </a:lnTo>
                  <a:lnTo>
                    <a:pt x="1739900" y="965200"/>
                  </a:lnTo>
                  <a:moveTo>
                    <a:pt x="3289300" y="0"/>
                  </a:moveTo>
                  <a:cubicBezTo>
                    <a:pt x="3175000" y="0"/>
                    <a:pt x="3073400" y="88900"/>
                    <a:pt x="3073400" y="215900"/>
                  </a:cubicBezTo>
                  <a:lnTo>
                    <a:pt x="3073400" y="279400"/>
                  </a:lnTo>
                  <a:cubicBezTo>
                    <a:pt x="3073400" y="393700"/>
                    <a:pt x="3175000" y="495300"/>
                    <a:pt x="3289300" y="495300"/>
                  </a:cubicBezTo>
                  <a:cubicBezTo>
                    <a:pt x="3403600" y="495300"/>
                    <a:pt x="3505200" y="393700"/>
                    <a:pt x="3505200" y="279400"/>
                  </a:cubicBezTo>
                  <a:lnTo>
                    <a:pt x="3505200" y="215900"/>
                  </a:lnTo>
                  <a:cubicBezTo>
                    <a:pt x="3505200" y="88900"/>
                    <a:pt x="3403600" y="0"/>
                    <a:pt x="3289300" y="0"/>
                  </a:cubicBezTo>
                  <a:moveTo>
                    <a:pt x="3073400" y="965200"/>
                  </a:moveTo>
                  <a:cubicBezTo>
                    <a:pt x="3073400" y="965200"/>
                    <a:pt x="3060700" y="952500"/>
                    <a:pt x="3060700" y="965200"/>
                  </a:cubicBezTo>
                  <a:lnTo>
                    <a:pt x="2908300" y="1320800"/>
                  </a:lnTo>
                  <a:cubicBezTo>
                    <a:pt x="2882900" y="1371600"/>
                    <a:pt x="2832100" y="1409700"/>
                    <a:pt x="2768600" y="1409700"/>
                  </a:cubicBezTo>
                  <a:lnTo>
                    <a:pt x="2705100" y="1409700"/>
                  </a:lnTo>
                  <a:cubicBezTo>
                    <a:pt x="2692400" y="1409700"/>
                    <a:pt x="2679700" y="1409700"/>
                    <a:pt x="2679700" y="1397000"/>
                  </a:cubicBezTo>
                  <a:cubicBezTo>
                    <a:pt x="2667000" y="1384300"/>
                    <a:pt x="2667000" y="1371600"/>
                    <a:pt x="2679700" y="1358900"/>
                  </a:cubicBezTo>
                  <a:lnTo>
                    <a:pt x="2870200" y="914400"/>
                  </a:lnTo>
                  <a:lnTo>
                    <a:pt x="2933700" y="736600"/>
                  </a:lnTo>
                  <a:cubicBezTo>
                    <a:pt x="2984500" y="635000"/>
                    <a:pt x="3086100" y="558800"/>
                    <a:pt x="3200400" y="558800"/>
                  </a:cubicBezTo>
                  <a:lnTo>
                    <a:pt x="3378200" y="558800"/>
                  </a:lnTo>
                  <a:cubicBezTo>
                    <a:pt x="3492500" y="558800"/>
                    <a:pt x="3594100" y="635000"/>
                    <a:pt x="3644900" y="736600"/>
                  </a:cubicBezTo>
                  <a:lnTo>
                    <a:pt x="3708400" y="914400"/>
                  </a:lnTo>
                  <a:lnTo>
                    <a:pt x="3898900" y="1358900"/>
                  </a:lnTo>
                  <a:cubicBezTo>
                    <a:pt x="3911600" y="1371600"/>
                    <a:pt x="3911600" y="1384300"/>
                    <a:pt x="3898900" y="1397000"/>
                  </a:cubicBezTo>
                  <a:cubicBezTo>
                    <a:pt x="3898900" y="1409700"/>
                    <a:pt x="3886200" y="1409700"/>
                    <a:pt x="3873500" y="1409700"/>
                  </a:cubicBezTo>
                  <a:lnTo>
                    <a:pt x="3810000" y="1409700"/>
                  </a:lnTo>
                  <a:cubicBezTo>
                    <a:pt x="3746500" y="1409700"/>
                    <a:pt x="3695700" y="1371600"/>
                    <a:pt x="3670300" y="1320800"/>
                  </a:cubicBezTo>
                  <a:lnTo>
                    <a:pt x="3517900" y="965200"/>
                  </a:lnTo>
                  <a:cubicBezTo>
                    <a:pt x="3517900" y="952500"/>
                    <a:pt x="3505200" y="965200"/>
                    <a:pt x="3505200" y="965200"/>
                  </a:cubicBezTo>
                  <a:lnTo>
                    <a:pt x="3568700" y="1409700"/>
                  </a:lnTo>
                  <a:lnTo>
                    <a:pt x="3644900" y="2222500"/>
                  </a:lnTo>
                  <a:cubicBezTo>
                    <a:pt x="3644900" y="2235200"/>
                    <a:pt x="3632200" y="2235200"/>
                    <a:pt x="3632200" y="2247900"/>
                  </a:cubicBezTo>
                  <a:cubicBezTo>
                    <a:pt x="3619500" y="2247900"/>
                    <a:pt x="3619500" y="2260600"/>
                    <a:pt x="3606800" y="2260600"/>
                  </a:cubicBezTo>
                  <a:lnTo>
                    <a:pt x="3556000" y="2260600"/>
                  </a:lnTo>
                  <a:cubicBezTo>
                    <a:pt x="3479800" y="2260600"/>
                    <a:pt x="3416300" y="2209800"/>
                    <a:pt x="3416300" y="2133600"/>
                  </a:cubicBezTo>
                  <a:lnTo>
                    <a:pt x="3302000" y="1447800"/>
                  </a:lnTo>
                  <a:cubicBezTo>
                    <a:pt x="3289300" y="1447800"/>
                    <a:pt x="3289300" y="1447800"/>
                    <a:pt x="3276600" y="1447800"/>
                  </a:cubicBezTo>
                  <a:lnTo>
                    <a:pt x="3162300" y="2133600"/>
                  </a:lnTo>
                  <a:cubicBezTo>
                    <a:pt x="3162300" y="2209800"/>
                    <a:pt x="3098800" y="2260600"/>
                    <a:pt x="3022600" y="2260600"/>
                  </a:cubicBezTo>
                  <a:lnTo>
                    <a:pt x="2971800" y="2260600"/>
                  </a:lnTo>
                  <a:cubicBezTo>
                    <a:pt x="2959100" y="2260600"/>
                    <a:pt x="2959100" y="2247900"/>
                    <a:pt x="2946400" y="2247900"/>
                  </a:cubicBezTo>
                  <a:cubicBezTo>
                    <a:pt x="2946400" y="2235200"/>
                    <a:pt x="2933700" y="2235200"/>
                    <a:pt x="2933700" y="2222500"/>
                  </a:cubicBezTo>
                  <a:lnTo>
                    <a:pt x="3009900" y="1409700"/>
                  </a:lnTo>
                  <a:lnTo>
                    <a:pt x="3073400" y="965200"/>
                  </a:lnTo>
                  <a:moveTo>
                    <a:pt x="4622800" y="0"/>
                  </a:moveTo>
                  <a:cubicBezTo>
                    <a:pt x="4508500" y="0"/>
                    <a:pt x="4406900" y="88900"/>
                    <a:pt x="4406900" y="215900"/>
                  </a:cubicBezTo>
                  <a:lnTo>
                    <a:pt x="4406900" y="279400"/>
                  </a:lnTo>
                  <a:cubicBezTo>
                    <a:pt x="4406900" y="393700"/>
                    <a:pt x="4508500" y="495300"/>
                    <a:pt x="4622800" y="495300"/>
                  </a:cubicBezTo>
                  <a:cubicBezTo>
                    <a:pt x="4737100" y="495300"/>
                    <a:pt x="4838700" y="393700"/>
                    <a:pt x="4838700" y="279400"/>
                  </a:cubicBezTo>
                  <a:lnTo>
                    <a:pt x="4838700" y="215900"/>
                  </a:lnTo>
                  <a:cubicBezTo>
                    <a:pt x="4838700" y="88900"/>
                    <a:pt x="4737100" y="0"/>
                    <a:pt x="4622800" y="0"/>
                  </a:cubicBezTo>
                  <a:moveTo>
                    <a:pt x="4406900" y="965200"/>
                  </a:moveTo>
                  <a:cubicBezTo>
                    <a:pt x="4406900" y="965200"/>
                    <a:pt x="4394200" y="952500"/>
                    <a:pt x="4394200" y="965200"/>
                  </a:cubicBezTo>
                  <a:lnTo>
                    <a:pt x="4241800" y="1320800"/>
                  </a:lnTo>
                  <a:cubicBezTo>
                    <a:pt x="4216400" y="1371600"/>
                    <a:pt x="4165600" y="1409700"/>
                    <a:pt x="4102100" y="1409700"/>
                  </a:cubicBezTo>
                  <a:lnTo>
                    <a:pt x="4038600" y="1409700"/>
                  </a:lnTo>
                  <a:cubicBezTo>
                    <a:pt x="4025900" y="1409700"/>
                    <a:pt x="4013200" y="1409700"/>
                    <a:pt x="4013200" y="1397000"/>
                  </a:cubicBezTo>
                  <a:cubicBezTo>
                    <a:pt x="4000500" y="1384300"/>
                    <a:pt x="4000500" y="1371600"/>
                    <a:pt x="4013200" y="1358900"/>
                  </a:cubicBezTo>
                  <a:lnTo>
                    <a:pt x="4203700" y="914400"/>
                  </a:lnTo>
                  <a:lnTo>
                    <a:pt x="4267200" y="736600"/>
                  </a:lnTo>
                  <a:cubicBezTo>
                    <a:pt x="4318000" y="635000"/>
                    <a:pt x="4419600" y="558800"/>
                    <a:pt x="4533900" y="558800"/>
                  </a:cubicBezTo>
                  <a:lnTo>
                    <a:pt x="4711700" y="558800"/>
                  </a:lnTo>
                  <a:cubicBezTo>
                    <a:pt x="4826000" y="558800"/>
                    <a:pt x="4927600" y="635000"/>
                    <a:pt x="4978400" y="736600"/>
                  </a:cubicBezTo>
                  <a:lnTo>
                    <a:pt x="5041900" y="914400"/>
                  </a:lnTo>
                  <a:lnTo>
                    <a:pt x="5232400" y="1358900"/>
                  </a:lnTo>
                  <a:cubicBezTo>
                    <a:pt x="5245100" y="1371600"/>
                    <a:pt x="5245100" y="1384300"/>
                    <a:pt x="5232400" y="1397000"/>
                  </a:cubicBezTo>
                  <a:cubicBezTo>
                    <a:pt x="5232400" y="1409700"/>
                    <a:pt x="5219700" y="1409700"/>
                    <a:pt x="5207000" y="1409700"/>
                  </a:cubicBezTo>
                  <a:lnTo>
                    <a:pt x="5143500" y="1409700"/>
                  </a:lnTo>
                  <a:cubicBezTo>
                    <a:pt x="5080000" y="1409700"/>
                    <a:pt x="5029200" y="1371600"/>
                    <a:pt x="5003800" y="1320800"/>
                  </a:cubicBezTo>
                  <a:lnTo>
                    <a:pt x="4851400" y="965200"/>
                  </a:lnTo>
                  <a:cubicBezTo>
                    <a:pt x="4851400" y="952500"/>
                    <a:pt x="4838700" y="965200"/>
                    <a:pt x="4838700" y="965200"/>
                  </a:cubicBezTo>
                  <a:lnTo>
                    <a:pt x="4902200" y="1409700"/>
                  </a:lnTo>
                  <a:lnTo>
                    <a:pt x="4978400" y="2222500"/>
                  </a:lnTo>
                  <a:cubicBezTo>
                    <a:pt x="4978400" y="2235200"/>
                    <a:pt x="4965700" y="2235200"/>
                    <a:pt x="4965700" y="2247900"/>
                  </a:cubicBezTo>
                  <a:cubicBezTo>
                    <a:pt x="4953000" y="2247900"/>
                    <a:pt x="4953000" y="2260600"/>
                    <a:pt x="4940300" y="2260600"/>
                  </a:cubicBezTo>
                  <a:lnTo>
                    <a:pt x="4889500" y="2260600"/>
                  </a:lnTo>
                  <a:cubicBezTo>
                    <a:pt x="4813300" y="2260600"/>
                    <a:pt x="4749800" y="2209800"/>
                    <a:pt x="4749800" y="2133600"/>
                  </a:cubicBezTo>
                  <a:lnTo>
                    <a:pt x="4635500" y="1447800"/>
                  </a:lnTo>
                  <a:cubicBezTo>
                    <a:pt x="4622800" y="1447800"/>
                    <a:pt x="4622800" y="1447800"/>
                    <a:pt x="4610100" y="1447800"/>
                  </a:cubicBezTo>
                  <a:lnTo>
                    <a:pt x="4495800" y="2133600"/>
                  </a:lnTo>
                  <a:cubicBezTo>
                    <a:pt x="4495800" y="2209800"/>
                    <a:pt x="4432300" y="2260600"/>
                    <a:pt x="4356100" y="2260600"/>
                  </a:cubicBezTo>
                  <a:lnTo>
                    <a:pt x="4305300" y="2260600"/>
                  </a:lnTo>
                  <a:cubicBezTo>
                    <a:pt x="4292600" y="2260600"/>
                    <a:pt x="4292600" y="2247900"/>
                    <a:pt x="4279900" y="2247900"/>
                  </a:cubicBezTo>
                  <a:cubicBezTo>
                    <a:pt x="4279900" y="2235200"/>
                    <a:pt x="4267200" y="2235200"/>
                    <a:pt x="4267200" y="2222500"/>
                  </a:cubicBezTo>
                  <a:lnTo>
                    <a:pt x="4343400" y="1409700"/>
                  </a:lnTo>
                  <a:lnTo>
                    <a:pt x="4406900" y="965200"/>
                  </a:lnTo>
                </a:path>
              </a:pathLst>
            </a:custGeom>
            <a:solidFill>
              <a:srgbClr val="494F56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1308</Words>
  <Application>Microsoft Office PowerPoint</Application>
  <PresentationFormat>Широкоэкранный</PresentationFormat>
  <Paragraphs>461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Montserrat</vt:lpstr>
      <vt:lpstr>Noto Sans Symbols</vt:lpstr>
      <vt:lpstr>Calibri</vt:lpstr>
      <vt:lpstr>Arial Narrow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Maira Abdrazak</cp:lastModifiedBy>
  <cp:revision>8</cp:revision>
  <cp:lastPrinted>2026-01-21T07:04:01Z</cp:lastPrinted>
  <dcterms:created xsi:type="dcterms:W3CDTF">2025-12-15T15:29:29Z</dcterms:created>
  <dcterms:modified xsi:type="dcterms:W3CDTF">2026-01-29T06:19:29Z</dcterms:modified>
</cp:coreProperties>
</file>